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media/image18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57" r:id="rId8"/>
    <p:sldId id="259" r:id="rId9"/>
    <p:sldId id="269" r:id="rId10"/>
    <p:sldId id="270" r:id="rId11"/>
    <p:sldId id="271" r:id="rId12"/>
    <p:sldId id="272" r:id="rId13"/>
    <p:sldId id="273" r:id="rId14"/>
    <p:sldId id="275" r:id="rId15"/>
    <p:sldId id="274" r:id="rId16"/>
    <p:sldId id="265" r:id="rId17"/>
    <p:sldId id="266" r:id="rId18"/>
    <p:sldId id="267" r:id="rId19"/>
    <p:sldId id="268" r:id="rId20"/>
    <p:sldId id="277" r:id="rId21"/>
    <p:sldId id="278" r:id="rId22"/>
    <p:sldId id="279" r:id="rId23"/>
    <p:sldId id="27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4" Type="http://schemas.openxmlformats.org/officeDocument/2006/relationships/image" Target="../media/image9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image" Target="../media/image6.jpg"/><Relationship Id="rId4" Type="http://schemas.openxmlformats.org/officeDocument/2006/relationships/image" Target="../media/image9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D53486-5787-44F7-92F6-B856B704B7C6}" type="doc">
      <dgm:prSet loTypeId="urn:microsoft.com/office/officeart/2005/8/layout/cycle3" loCatId="cycle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FE393AAE-0F24-46E4-9DEF-FB4D6EB41332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1. Planeación</a:t>
          </a:r>
        </a:p>
      </dgm:t>
    </dgm:pt>
    <dgm:pt modelId="{A97D68BE-58F9-4919-8ACA-1A4CE537CE4B}" type="parTrans" cxnId="{321B0E97-054A-42AA-BF18-4B401C663A14}">
      <dgm:prSet/>
      <dgm:spPr/>
      <dgm:t>
        <a:bodyPr/>
        <a:lstStyle/>
        <a:p>
          <a:endParaRPr lang="es-CO"/>
        </a:p>
      </dgm:t>
    </dgm:pt>
    <dgm:pt modelId="{22A37412-ECAA-40D6-A5F1-5A1406C69710}" type="sibTrans" cxnId="{321B0E97-054A-42AA-BF18-4B401C663A14}">
      <dgm:prSet/>
      <dgm:spPr/>
      <dgm:t>
        <a:bodyPr/>
        <a:lstStyle/>
        <a:p>
          <a:endParaRPr lang="es-CO"/>
        </a:p>
      </dgm:t>
    </dgm:pt>
    <dgm:pt modelId="{7EF0997C-5F7F-4B9B-8465-EBA0D88895CE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2.Producción</a:t>
          </a:r>
        </a:p>
      </dgm:t>
    </dgm:pt>
    <dgm:pt modelId="{736DCD59-88F3-43C2-89BD-5CA6F1787ED0}" type="parTrans" cxnId="{8D92A312-BCF8-47BF-B698-2CD922B1ABCA}">
      <dgm:prSet/>
      <dgm:spPr/>
      <dgm:t>
        <a:bodyPr/>
        <a:lstStyle/>
        <a:p>
          <a:endParaRPr lang="es-CO"/>
        </a:p>
      </dgm:t>
    </dgm:pt>
    <dgm:pt modelId="{5CAC51CA-496D-4D83-97BA-2C77B370287F}" type="sibTrans" cxnId="{8D92A312-BCF8-47BF-B698-2CD922B1ABCA}">
      <dgm:prSet/>
      <dgm:spPr/>
      <dgm:t>
        <a:bodyPr/>
        <a:lstStyle/>
        <a:p>
          <a:endParaRPr lang="es-CO"/>
        </a:p>
      </dgm:t>
    </dgm:pt>
    <dgm:pt modelId="{9580C5AA-1B76-4DE3-9865-CA0996EE85AD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3. Gestión y Trámite</a:t>
          </a:r>
        </a:p>
      </dgm:t>
    </dgm:pt>
    <dgm:pt modelId="{240C06E5-D342-4A04-9E4F-B4FF31FBBE40}" type="parTrans" cxnId="{207B4FD1-7623-4CE9-BE47-2659A0C8BE8D}">
      <dgm:prSet/>
      <dgm:spPr/>
      <dgm:t>
        <a:bodyPr/>
        <a:lstStyle/>
        <a:p>
          <a:endParaRPr lang="es-CO"/>
        </a:p>
      </dgm:t>
    </dgm:pt>
    <dgm:pt modelId="{D17E0D0D-B24D-4803-B93E-8D7B90525B90}" type="sibTrans" cxnId="{207B4FD1-7623-4CE9-BE47-2659A0C8BE8D}">
      <dgm:prSet/>
      <dgm:spPr/>
      <dgm:t>
        <a:bodyPr/>
        <a:lstStyle/>
        <a:p>
          <a:endParaRPr lang="es-CO"/>
        </a:p>
      </dgm:t>
    </dgm:pt>
    <dgm:pt modelId="{0C3AA049-91D2-468E-9E6C-9A9D94C3DD2E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4. Organización</a:t>
          </a:r>
        </a:p>
      </dgm:t>
    </dgm:pt>
    <dgm:pt modelId="{D3F5C761-8CEF-4826-B94C-FFF78DF03400}" type="parTrans" cxnId="{B82F769B-815E-4A35-A251-CE1203FF4222}">
      <dgm:prSet/>
      <dgm:spPr/>
      <dgm:t>
        <a:bodyPr/>
        <a:lstStyle/>
        <a:p>
          <a:endParaRPr lang="es-CO"/>
        </a:p>
      </dgm:t>
    </dgm:pt>
    <dgm:pt modelId="{977311A1-EF48-4000-8582-6C58F97C3B0B}" type="sibTrans" cxnId="{B82F769B-815E-4A35-A251-CE1203FF4222}">
      <dgm:prSet/>
      <dgm:spPr/>
      <dgm:t>
        <a:bodyPr/>
        <a:lstStyle/>
        <a:p>
          <a:endParaRPr lang="es-CO"/>
        </a:p>
      </dgm:t>
    </dgm:pt>
    <dgm:pt modelId="{34DC9EB0-B53C-49C1-97BA-37AA40AEC0F3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5. Transferencia</a:t>
          </a:r>
        </a:p>
      </dgm:t>
    </dgm:pt>
    <dgm:pt modelId="{8F44EA7E-53F7-476E-90B7-C594DC11DD4C}" type="parTrans" cxnId="{CFD53F96-7A9A-4A5E-AFB6-4288354E23C8}">
      <dgm:prSet/>
      <dgm:spPr/>
      <dgm:t>
        <a:bodyPr/>
        <a:lstStyle/>
        <a:p>
          <a:endParaRPr lang="es-CO"/>
        </a:p>
      </dgm:t>
    </dgm:pt>
    <dgm:pt modelId="{B43C8B26-0DD5-4F50-8465-A9BD11BF021E}" type="sibTrans" cxnId="{CFD53F96-7A9A-4A5E-AFB6-4288354E23C8}">
      <dgm:prSet/>
      <dgm:spPr/>
      <dgm:t>
        <a:bodyPr/>
        <a:lstStyle/>
        <a:p>
          <a:endParaRPr lang="es-CO"/>
        </a:p>
      </dgm:t>
    </dgm:pt>
    <dgm:pt modelId="{5C6FEE52-D11C-420B-830D-6323E904E010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6. Disposición de documentos</a:t>
          </a:r>
        </a:p>
      </dgm:t>
    </dgm:pt>
    <dgm:pt modelId="{22D8BFC8-EF9B-4888-ABE8-814F29A8AE3B}" type="parTrans" cxnId="{147B4C08-3A1A-4737-B3B6-23941213841B}">
      <dgm:prSet/>
      <dgm:spPr/>
      <dgm:t>
        <a:bodyPr/>
        <a:lstStyle/>
        <a:p>
          <a:endParaRPr lang="es-CO"/>
        </a:p>
      </dgm:t>
    </dgm:pt>
    <dgm:pt modelId="{411454DC-C801-4C4E-BC6B-AFB7B5BE9AE9}" type="sibTrans" cxnId="{147B4C08-3A1A-4737-B3B6-23941213841B}">
      <dgm:prSet/>
      <dgm:spPr/>
      <dgm:t>
        <a:bodyPr/>
        <a:lstStyle/>
        <a:p>
          <a:endParaRPr lang="es-CO"/>
        </a:p>
      </dgm:t>
    </dgm:pt>
    <dgm:pt modelId="{70372D18-6231-4853-A4B4-1703A10FCE71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7. Preservación a largo plazo</a:t>
          </a:r>
        </a:p>
      </dgm:t>
    </dgm:pt>
    <dgm:pt modelId="{5E65F219-17C1-4DFE-A52B-48B18274D8FD}" type="parTrans" cxnId="{2900A947-74BE-46C1-A5FD-40CC1AA018E4}">
      <dgm:prSet/>
      <dgm:spPr/>
      <dgm:t>
        <a:bodyPr/>
        <a:lstStyle/>
        <a:p>
          <a:endParaRPr lang="es-CO"/>
        </a:p>
      </dgm:t>
    </dgm:pt>
    <dgm:pt modelId="{D9424262-E270-4868-B3AD-FA251B3C52F9}" type="sibTrans" cxnId="{2900A947-74BE-46C1-A5FD-40CC1AA018E4}">
      <dgm:prSet/>
      <dgm:spPr/>
      <dgm:t>
        <a:bodyPr/>
        <a:lstStyle/>
        <a:p>
          <a:endParaRPr lang="es-CO"/>
        </a:p>
      </dgm:t>
    </dgm:pt>
    <dgm:pt modelId="{8DC96C06-FE1E-4205-8BF9-03CF3D63EE2A}">
      <dgm:prSet phldrT="[Texto]" custT="1"/>
      <dgm:spPr/>
      <dgm:t>
        <a:bodyPr/>
        <a:lstStyle/>
        <a:p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8. Valoración</a:t>
          </a:r>
        </a:p>
      </dgm:t>
    </dgm:pt>
    <dgm:pt modelId="{14332419-9983-47B9-9EEC-30EB2A6BC68B}" type="parTrans" cxnId="{F6859297-C649-45EB-9283-85B911F68A38}">
      <dgm:prSet/>
      <dgm:spPr/>
      <dgm:t>
        <a:bodyPr/>
        <a:lstStyle/>
        <a:p>
          <a:endParaRPr lang="es-CO"/>
        </a:p>
      </dgm:t>
    </dgm:pt>
    <dgm:pt modelId="{5828DD24-D789-42DF-AA3C-C48F0C568BDB}" type="sibTrans" cxnId="{F6859297-C649-45EB-9283-85B911F68A38}">
      <dgm:prSet/>
      <dgm:spPr/>
      <dgm:t>
        <a:bodyPr/>
        <a:lstStyle/>
        <a:p>
          <a:endParaRPr lang="es-CO"/>
        </a:p>
      </dgm:t>
    </dgm:pt>
    <dgm:pt modelId="{A3F6F66C-1C58-4DCD-9DD5-0F68EABE0C89}" type="pres">
      <dgm:prSet presAssocID="{52D53486-5787-44F7-92F6-B856B704B7C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E07928E1-3893-4B39-9FA2-3F41A194EBF3}" type="pres">
      <dgm:prSet presAssocID="{52D53486-5787-44F7-92F6-B856B704B7C6}" presName="cycle" presStyleCnt="0"/>
      <dgm:spPr/>
    </dgm:pt>
    <dgm:pt modelId="{BF868576-0DEE-4C27-B575-AC9AE2AEB319}" type="pres">
      <dgm:prSet presAssocID="{FE393AAE-0F24-46E4-9DEF-FB4D6EB41332}" presName="nodeFirstNode" presStyleLbl="node1" presStyleIdx="0" presStyleCnt="8" custRadScaleRad="101638" custRadScaleInc="105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D12D608-4E3A-4801-9FCB-E6699588802C}" type="pres">
      <dgm:prSet presAssocID="{22A37412-ECAA-40D6-A5F1-5A1406C69710}" presName="sibTransFirstNode" presStyleLbl="bgShp" presStyleIdx="0" presStyleCnt="1"/>
      <dgm:spPr/>
      <dgm:t>
        <a:bodyPr/>
        <a:lstStyle/>
        <a:p>
          <a:endParaRPr lang="es-CO"/>
        </a:p>
      </dgm:t>
    </dgm:pt>
    <dgm:pt modelId="{15C17829-D3CC-47B2-9D66-7784E0C02CC1}" type="pres">
      <dgm:prSet presAssocID="{7EF0997C-5F7F-4B9B-8465-EBA0D88895CE}" presName="nodeFollowingNodes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5D8C351-21DF-41E9-AC2F-9C462CFA4FE7}" type="pres">
      <dgm:prSet presAssocID="{9580C5AA-1B76-4DE3-9865-CA0996EE85AD}" presName="nodeFollowingNodes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F285693-1C3D-45C4-81A5-167B222F498F}" type="pres">
      <dgm:prSet presAssocID="{0C3AA049-91D2-468E-9E6C-9A9D94C3DD2E}" presName="nodeFollowingNodes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C3FAF25-94CF-4427-A46C-2482092EE73E}" type="pres">
      <dgm:prSet presAssocID="{34DC9EB0-B53C-49C1-97BA-37AA40AEC0F3}" presName="nodeFollowingNodes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9678C00-53F8-43FF-BE35-BDED80C5CA9E}" type="pres">
      <dgm:prSet presAssocID="{5C6FEE52-D11C-420B-830D-6323E904E010}" presName="nodeFollowingNodes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40670F2-1E8F-471F-B78F-C828CB854578}" type="pres">
      <dgm:prSet presAssocID="{70372D18-6231-4853-A4B4-1703A10FCE71}" presName="nodeFollowingNodes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D0995C7-8D05-4BF9-A960-D8D420F6EA98}" type="pres">
      <dgm:prSet presAssocID="{8DC96C06-FE1E-4205-8BF9-03CF3D63EE2A}" presName="nodeFollowingNodes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321B0E97-054A-42AA-BF18-4B401C663A14}" srcId="{52D53486-5787-44F7-92F6-B856B704B7C6}" destId="{FE393AAE-0F24-46E4-9DEF-FB4D6EB41332}" srcOrd="0" destOrd="0" parTransId="{A97D68BE-58F9-4919-8ACA-1A4CE537CE4B}" sibTransId="{22A37412-ECAA-40D6-A5F1-5A1406C69710}"/>
    <dgm:cxn modelId="{DAB923FE-E110-47E7-B8BB-24E43A077F88}" type="presOf" srcId="{7EF0997C-5F7F-4B9B-8465-EBA0D88895CE}" destId="{15C17829-D3CC-47B2-9D66-7784E0C02CC1}" srcOrd="0" destOrd="0" presId="urn:microsoft.com/office/officeart/2005/8/layout/cycle3"/>
    <dgm:cxn modelId="{30FAA292-544C-4F8D-A1D4-E8BC2D3C0083}" type="presOf" srcId="{FE393AAE-0F24-46E4-9DEF-FB4D6EB41332}" destId="{BF868576-0DEE-4C27-B575-AC9AE2AEB319}" srcOrd="0" destOrd="0" presId="urn:microsoft.com/office/officeart/2005/8/layout/cycle3"/>
    <dgm:cxn modelId="{147B4C08-3A1A-4737-B3B6-23941213841B}" srcId="{52D53486-5787-44F7-92F6-B856B704B7C6}" destId="{5C6FEE52-D11C-420B-830D-6323E904E010}" srcOrd="5" destOrd="0" parTransId="{22D8BFC8-EF9B-4888-ABE8-814F29A8AE3B}" sibTransId="{411454DC-C801-4C4E-BC6B-AFB7B5BE9AE9}"/>
    <dgm:cxn modelId="{ECEAC49A-394B-4B35-BA73-591C8C75842C}" type="presOf" srcId="{22A37412-ECAA-40D6-A5F1-5A1406C69710}" destId="{6D12D608-4E3A-4801-9FCB-E6699588802C}" srcOrd="0" destOrd="0" presId="urn:microsoft.com/office/officeart/2005/8/layout/cycle3"/>
    <dgm:cxn modelId="{DA477CB5-5A3B-4ADC-BE76-2451F3E12758}" type="presOf" srcId="{70372D18-6231-4853-A4B4-1703A10FCE71}" destId="{A40670F2-1E8F-471F-B78F-C828CB854578}" srcOrd="0" destOrd="0" presId="urn:microsoft.com/office/officeart/2005/8/layout/cycle3"/>
    <dgm:cxn modelId="{207B4FD1-7623-4CE9-BE47-2659A0C8BE8D}" srcId="{52D53486-5787-44F7-92F6-B856B704B7C6}" destId="{9580C5AA-1B76-4DE3-9865-CA0996EE85AD}" srcOrd="2" destOrd="0" parTransId="{240C06E5-D342-4A04-9E4F-B4FF31FBBE40}" sibTransId="{D17E0D0D-B24D-4803-B93E-8D7B90525B90}"/>
    <dgm:cxn modelId="{8D92A312-BCF8-47BF-B698-2CD922B1ABCA}" srcId="{52D53486-5787-44F7-92F6-B856B704B7C6}" destId="{7EF0997C-5F7F-4B9B-8465-EBA0D88895CE}" srcOrd="1" destOrd="0" parTransId="{736DCD59-88F3-43C2-89BD-5CA6F1787ED0}" sibTransId="{5CAC51CA-496D-4D83-97BA-2C77B370287F}"/>
    <dgm:cxn modelId="{CFD53F96-7A9A-4A5E-AFB6-4288354E23C8}" srcId="{52D53486-5787-44F7-92F6-B856B704B7C6}" destId="{34DC9EB0-B53C-49C1-97BA-37AA40AEC0F3}" srcOrd="4" destOrd="0" parTransId="{8F44EA7E-53F7-476E-90B7-C594DC11DD4C}" sibTransId="{B43C8B26-0DD5-4F50-8465-A9BD11BF021E}"/>
    <dgm:cxn modelId="{740F22D4-FA8F-4F35-98ED-7638C26539B0}" type="presOf" srcId="{52D53486-5787-44F7-92F6-B856B704B7C6}" destId="{A3F6F66C-1C58-4DCD-9DD5-0F68EABE0C89}" srcOrd="0" destOrd="0" presId="urn:microsoft.com/office/officeart/2005/8/layout/cycle3"/>
    <dgm:cxn modelId="{F3809A89-5781-4157-8E2D-103B7B5B507C}" type="presOf" srcId="{0C3AA049-91D2-468E-9E6C-9A9D94C3DD2E}" destId="{2F285693-1C3D-45C4-81A5-167B222F498F}" srcOrd="0" destOrd="0" presId="urn:microsoft.com/office/officeart/2005/8/layout/cycle3"/>
    <dgm:cxn modelId="{F6859297-C649-45EB-9283-85B911F68A38}" srcId="{52D53486-5787-44F7-92F6-B856B704B7C6}" destId="{8DC96C06-FE1E-4205-8BF9-03CF3D63EE2A}" srcOrd="7" destOrd="0" parTransId="{14332419-9983-47B9-9EEC-30EB2A6BC68B}" sibTransId="{5828DD24-D789-42DF-AA3C-C48F0C568BDB}"/>
    <dgm:cxn modelId="{2900A947-74BE-46C1-A5FD-40CC1AA018E4}" srcId="{52D53486-5787-44F7-92F6-B856B704B7C6}" destId="{70372D18-6231-4853-A4B4-1703A10FCE71}" srcOrd="6" destOrd="0" parTransId="{5E65F219-17C1-4DFE-A52B-48B18274D8FD}" sibTransId="{D9424262-E270-4868-B3AD-FA251B3C52F9}"/>
    <dgm:cxn modelId="{D6F2354D-E62F-424D-955D-9B754165AD0E}" type="presOf" srcId="{34DC9EB0-B53C-49C1-97BA-37AA40AEC0F3}" destId="{1C3FAF25-94CF-4427-A46C-2482092EE73E}" srcOrd="0" destOrd="0" presId="urn:microsoft.com/office/officeart/2005/8/layout/cycle3"/>
    <dgm:cxn modelId="{B82F769B-815E-4A35-A251-CE1203FF4222}" srcId="{52D53486-5787-44F7-92F6-B856B704B7C6}" destId="{0C3AA049-91D2-468E-9E6C-9A9D94C3DD2E}" srcOrd="3" destOrd="0" parTransId="{D3F5C761-8CEF-4826-B94C-FFF78DF03400}" sibTransId="{977311A1-EF48-4000-8582-6C58F97C3B0B}"/>
    <dgm:cxn modelId="{798EAC48-F748-4345-90F4-A5081896CB50}" type="presOf" srcId="{8DC96C06-FE1E-4205-8BF9-03CF3D63EE2A}" destId="{4D0995C7-8D05-4BF9-A960-D8D420F6EA98}" srcOrd="0" destOrd="0" presId="urn:microsoft.com/office/officeart/2005/8/layout/cycle3"/>
    <dgm:cxn modelId="{C83CED7F-90B0-4951-A410-99A24ACBBD74}" type="presOf" srcId="{5C6FEE52-D11C-420B-830D-6323E904E010}" destId="{B9678C00-53F8-43FF-BE35-BDED80C5CA9E}" srcOrd="0" destOrd="0" presId="urn:microsoft.com/office/officeart/2005/8/layout/cycle3"/>
    <dgm:cxn modelId="{F8B7B1BB-91E8-4584-909D-26DB9317DFFF}" type="presOf" srcId="{9580C5AA-1B76-4DE3-9865-CA0996EE85AD}" destId="{95D8C351-21DF-41E9-AC2F-9C462CFA4FE7}" srcOrd="0" destOrd="0" presId="urn:microsoft.com/office/officeart/2005/8/layout/cycle3"/>
    <dgm:cxn modelId="{E5A5B82D-8D9A-4DB3-91A6-2AD8C1F6C52D}" type="presParOf" srcId="{A3F6F66C-1C58-4DCD-9DD5-0F68EABE0C89}" destId="{E07928E1-3893-4B39-9FA2-3F41A194EBF3}" srcOrd="0" destOrd="0" presId="urn:microsoft.com/office/officeart/2005/8/layout/cycle3"/>
    <dgm:cxn modelId="{67E31D14-1016-4D36-9012-40C965D7AD8A}" type="presParOf" srcId="{E07928E1-3893-4B39-9FA2-3F41A194EBF3}" destId="{BF868576-0DEE-4C27-B575-AC9AE2AEB319}" srcOrd="0" destOrd="0" presId="urn:microsoft.com/office/officeart/2005/8/layout/cycle3"/>
    <dgm:cxn modelId="{E6D71A7F-6DD4-432C-A601-A098D96C3F19}" type="presParOf" srcId="{E07928E1-3893-4B39-9FA2-3F41A194EBF3}" destId="{6D12D608-4E3A-4801-9FCB-E6699588802C}" srcOrd="1" destOrd="0" presId="urn:microsoft.com/office/officeart/2005/8/layout/cycle3"/>
    <dgm:cxn modelId="{1D4DB8D5-76CF-4977-AD80-A9C87F05C4BD}" type="presParOf" srcId="{E07928E1-3893-4B39-9FA2-3F41A194EBF3}" destId="{15C17829-D3CC-47B2-9D66-7784E0C02CC1}" srcOrd="2" destOrd="0" presId="urn:microsoft.com/office/officeart/2005/8/layout/cycle3"/>
    <dgm:cxn modelId="{C634E4F3-2265-43BF-8229-94909E5D1972}" type="presParOf" srcId="{E07928E1-3893-4B39-9FA2-3F41A194EBF3}" destId="{95D8C351-21DF-41E9-AC2F-9C462CFA4FE7}" srcOrd="3" destOrd="0" presId="urn:microsoft.com/office/officeart/2005/8/layout/cycle3"/>
    <dgm:cxn modelId="{1EFE3639-543A-4968-B397-79CF0990D403}" type="presParOf" srcId="{E07928E1-3893-4B39-9FA2-3F41A194EBF3}" destId="{2F285693-1C3D-45C4-81A5-167B222F498F}" srcOrd="4" destOrd="0" presId="urn:microsoft.com/office/officeart/2005/8/layout/cycle3"/>
    <dgm:cxn modelId="{7CBEC485-C390-4359-8CD7-46127BA4A59A}" type="presParOf" srcId="{E07928E1-3893-4B39-9FA2-3F41A194EBF3}" destId="{1C3FAF25-94CF-4427-A46C-2482092EE73E}" srcOrd="5" destOrd="0" presId="urn:microsoft.com/office/officeart/2005/8/layout/cycle3"/>
    <dgm:cxn modelId="{1EC95FC7-6E76-41A8-9107-EA802C510756}" type="presParOf" srcId="{E07928E1-3893-4B39-9FA2-3F41A194EBF3}" destId="{B9678C00-53F8-43FF-BE35-BDED80C5CA9E}" srcOrd="6" destOrd="0" presId="urn:microsoft.com/office/officeart/2005/8/layout/cycle3"/>
    <dgm:cxn modelId="{CFFAB96A-F136-4290-B3CC-D196C41FABE1}" type="presParOf" srcId="{E07928E1-3893-4B39-9FA2-3F41A194EBF3}" destId="{A40670F2-1E8F-471F-B78F-C828CB854578}" srcOrd="7" destOrd="0" presId="urn:microsoft.com/office/officeart/2005/8/layout/cycle3"/>
    <dgm:cxn modelId="{ED8D5390-72DF-4864-A59D-B02EC8FD93ED}" type="presParOf" srcId="{E07928E1-3893-4B39-9FA2-3F41A194EBF3}" destId="{4D0995C7-8D05-4BF9-A960-D8D420F6EA98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5E6AAC-3DC2-42C5-9771-4117DC6160CE}" type="doc">
      <dgm:prSet loTypeId="urn:microsoft.com/office/officeart/2005/8/layout/arrow2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s-CO"/>
        </a:p>
      </dgm:t>
    </dgm:pt>
    <dgm:pt modelId="{4BEA440B-7EB1-4713-86AC-E0313A5E5770}">
      <dgm:prSet phldrT="[Texto]" custT="1"/>
      <dgm:spPr/>
      <dgm:t>
        <a:bodyPr/>
        <a:lstStyle/>
        <a:p>
          <a:pPr algn="just"/>
          <a:r>
            <a:rPr lang="es-CO" sz="1200" b="1" dirty="0">
              <a:latin typeface="Arial" panose="020B0604020202020204" pitchFamily="34" charset="0"/>
              <a:cs typeface="Arial" panose="020B0604020202020204" pitchFamily="34" charset="0"/>
            </a:rPr>
            <a:t>Elaboración de documentos a partir de formas y formatos establecido en el Sistema de Calidad.</a:t>
          </a:r>
        </a:p>
      </dgm:t>
    </dgm:pt>
    <dgm:pt modelId="{DF48F11F-4E99-4FD0-AA7E-3DF2DE3D8756}" type="parTrans" cxnId="{BDED2C69-44EF-4FA3-ABFF-4446189251B5}">
      <dgm:prSet/>
      <dgm:spPr/>
      <dgm:t>
        <a:bodyPr/>
        <a:lstStyle/>
        <a:p>
          <a:endParaRPr lang="es-CO"/>
        </a:p>
      </dgm:t>
    </dgm:pt>
    <dgm:pt modelId="{AF41D602-8F8F-49BB-8080-8286A75BD282}" type="sibTrans" cxnId="{BDED2C69-44EF-4FA3-ABFF-4446189251B5}">
      <dgm:prSet/>
      <dgm:spPr/>
      <dgm:t>
        <a:bodyPr/>
        <a:lstStyle/>
        <a:p>
          <a:endParaRPr lang="es-CO"/>
        </a:p>
      </dgm:t>
    </dgm:pt>
    <dgm:pt modelId="{7C4110E0-65C4-4155-BAAD-FDB29D34618A}">
      <dgm:prSet phldrT="[Texto]" custT="1"/>
      <dgm:spPr/>
      <dgm:t>
        <a:bodyPr/>
        <a:lstStyle/>
        <a:p>
          <a:pPr algn="just"/>
          <a:r>
            <a:rPr lang="es-CO" sz="1200" b="1" dirty="0">
              <a:latin typeface="Arial" panose="020B0604020202020204" pitchFamily="34" charset="0"/>
              <a:cs typeface="Arial" panose="020B0604020202020204" pitchFamily="34" charset="0"/>
            </a:rPr>
            <a:t>Implementa</a:t>
          </a:r>
        </a:p>
        <a:p>
          <a:pPr algn="just"/>
          <a:r>
            <a:rPr lang="es-CO" sz="1200" b="1" dirty="0" err="1">
              <a:latin typeface="Arial" panose="020B0604020202020204" pitchFamily="34" charset="0"/>
              <a:cs typeface="Arial" panose="020B0604020202020204" pitchFamily="34" charset="0"/>
            </a:rPr>
            <a:t>ción</a:t>
          </a:r>
          <a:r>
            <a:rPr lang="es-CO" sz="1200" b="1" dirty="0">
              <a:latin typeface="Arial" panose="020B0604020202020204" pitchFamily="34" charset="0"/>
              <a:cs typeface="Arial" panose="020B0604020202020204" pitchFamily="34" charset="0"/>
            </a:rPr>
            <a:t> de Sistemas de Información – Aprovechamiento de las </a:t>
          </a:r>
          <a:r>
            <a:rPr lang="es-CO" sz="1200" b="1" dirty="0" err="1">
              <a:latin typeface="Arial" panose="020B0604020202020204" pitchFamily="34" charset="0"/>
              <a:cs typeface="Arial" panose="020B0604020202020204" pitchFamily="34" charset="0"/>
            </a:rPr>
            <a:t>TIC’s</a:t>
          </a:r>
          <a:r>
            <a:rPr lang="es-CO" sz="1200" b="1" dirty="0">
              <a:latin typeface="Arial" panose="020B0604020202020204" pitchFamily="34" charset="0"/>
              <a:cs typeface="Arial" panose="020B0604020202020204" pitchFamily="34" charset="0"/>
            </a:rPr>
            <a:t>.  </a:t>
          </a:r>
        </a:p>
      </dgm:t>
    </dgm:pt>
    <dgm:pt modelId="{54F85D34-8E3A-47A6-A031-1808DBE09AE1}" type="parTrans" cxnId="{76BF861D-F2C5-47A6-97EF-769793751FC8}">
      <dgm:prSet/>
      <dgm:spPr/>
      <dgm:t>
        <a:bodyPr/>
        <a:lstStyle/>
        <a:p>
          <a:endParaRPr lang="es-CO"/>
        </a:p>
      </dgm:t>
    </dgm:pt>
    <dgm:pt modelId="{E8895CA8-9D49-4706-9B51-222DC63A1A5F}" type="sibTrans" cxnId="{76BF861D-F2C5-47A6-97EF-769793751FC8}">
      <dgm:prSet/>
      <dgm:spPr/>
      <dgm:t>
        <a:bodyPr/>
        <a:lstStyle/>
        <a:p>
          <a:endParaRPr lang="es-CO"/>
        </a:p>
      </dgm:t>
    </dgm:pt>
    <dgm:pt modelId="{EC8E29B2-5E27-4A11-AEDD-6AD4533387BF}">
      <dgm:prSet phldrT="[Texto]" custT="1"/>
      <dgm:spPr/>
      <dgm:t>
        <a:bodyPr/>
        <a:lstStyle/>
        <a:p>
          <a:pPr algn="just"/>
          <a:r>
            <a:rPr lang="es-CO" sz="1200" b="1" dirty="0">
              <a:latin typeface="Arial" panose="020B0604020202020204" pitchFamily="34" charset="0"/>
              <a:cs typeface="Arial" panose="020B0604020202020204" pitchFamily="34" charset="0"/>
            </a:rPr>
            <a:t>Administra</a:t>
          </a:r>
        </a:p>
        <a:p>
          <a:pPr algn="just"/>
          <a:r>
            <a:rPr lang="es-CO" sz="1200" b="1" dirty="0" err="1">
              <a:latin typeface="Arial" panose="020B0604020202020204" pitchFamily="34" charset="0"/>
              <a:cs typeface="Arial" panose="020B0604020202020204" pitchFamily="34" charset="0"/>
            </a:rPr>
            <a:t>ción</a:t>
          </a:r>
          <a:r>
            <a:rPr lang="es-CO" sz="1200" b="1" dirty="0">
              <a:latin typeface="Arial" panose="020B0604020202020204" pitchFamily="34" charset="0"/>
              <a:cs typeface="Arial" panose="020B0604020202020204" pitchFamily="34" charset="0"/>
            </a:rPr>
            <a:t> documental a partir de instrumentos archivísticos (TRD). </a:t>
          </a:r>
        </a:p>
      </dgm:t>
    </dgm:pt>
    <dgm:pt modelId="{9C0278D3-EA94-4EE0-8A4B-68BCC4CE4D10}" type="parTrans" cxnId="{A7446B78-A093-40E9-AD88-A4D56E5E734D}">
      <dgm:prSet/>
      <dgm:spPr/>
      <dgm:t>
        <a:bodyPr/>
        <a:lstStyle/>
        <a:p>
          <a:endParaRPr lang="es-CO"/>
        </a:p>
      </dgm:t>
    </dgm:pt>
    <dgm:pt modelId="{65BED98E-C5E0-4470-8B3B-68DD817F282D}" type="sibTrans" cxnId="{A7446B78-A093-40E9-AD88-A4D56E5E734D}">
      <dgm:prSet/>
      <dgm:spPr/>
      <dgm:t>
        <a:bodyPr/>
        <a:lstStyle/>
        <a:p>
          <a:endParaRPr lang="es-CO"/>
        </a:p>
      </dgm:t>
    </dgm:pt>
    <dgm:pt modelId="{443CC9AB-D034-4524-929A-83CA46CFB23A}">
      <dgm:prSet phldrT="[Texto]" custT="1"/>
      <dgm:spPr/>
      <dgm:t>
        <a:bodyPr/>
        <a:lstStyle/>
        <a:p>
          <a:pPr algn="just"/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Cambio cultura </a:t>
          </a:r>
          <a:r>
            <a:rPr lang="es-CO" sz="12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Organizaciónal</a:t>
          </a:r>
          <a:r>
            <a:rPr lang="es-CO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Buenas prácticas uso del papel (Cero papel).</a:t>
          </a:r>
        </a:p>
      </dgm:t>
    </dgm:pt>
    <dgm:pt modelId="{F95C611C-BB21-4E4A-A88E-09E95BE1D464}" type="parTrans" cxnId="{37BF3504-9A8A-4EA1-AE29-85D1F7131DC0}">
      <dgm:prSet/>
      <dgm:spPr/>
      <dgm:t>
        <a:bodyPr/>
        <a:lstStyle/>
        <a:p>
          <a:endParaRPr lang="es-CO"/>
        </a:p>
      </dgm:t>
    </dgm:pt>
    <dgm:pt modelId="{A04C48CC-A972-47FC-B5B8-8790EB734360}" type="sibTrans" cxnId="{37BF3504-9A8A-4EA1-AE29-85D1F7131DC0}">
      <dgm:prSet/>
      <dgm:spPr/>
      <dgm:t>
        <a:bodyPr/>
        <a:lstStyle/>
        <a:p>
          <a:endParaRPr lang="es-CO"/>
        </a:p>
      </dgm:t>
    </dgm:pt>
    <dgm:pt modelId="{B8618D64-F77C-4888-8302-11623984204E}" type="pres">
      <dgm:prSet presAssocID="{245E6AAC-3DC2-42C5-9771-4117DC6160CE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CC70694-3817-48A0-8781-D7241D3402CA}" type="pres">
      <dgm:prSet presAssocID="{245E6AAC-3DC2-42C5-9771-4117DC6160CE}" presName="arrow" presStyleLbl="bgShp" presStyleIdx="0" presStyleCnt="1"/>
      <dgm:spPr/>
    </dgm:pt>
    <dgm:pt modelId="{0C3F7EF3-9577-4544-BD0D-37CDF8299893}" type="pres">
      <dgm:prSet presAssocID="{245E6AAC-3DC2-42C5-9771-4117DC6160CE}" presName="arrowDiagram4" presStyleCnt="0"/>
      <dgm:spPr/>
    </dgm:pt>
    <dgm:pt modelId="{065EE365-212D-40FD-B023-54692280A889}" type="pres">
      <dgm:prSet presAssocID="{4BEA440B-7EB1-4713-86AC-E0313A5E5770}" presName="bullet4a" presStyleLbl="node1" presStyleIdx="0" presStyleCnt="4"/>
      <dgm:spPr/>
    </dgm:pt>
    <dgm:pt modelId="{FBB51C36-A5AB-4E45-B6A4-B34F8E88391A}" type="pres">
      <dgm:prSet presAssocID="{4BEA440B-7EB1-4713-86AC-E0313A5E5770}" presName="textBox4a" presStyleLbl="revTx" presStyleIdx="0" presStyleCnt="4" custScaleX="108977" custScaleY="65781" custLinFactNeighborX="7997" custLinFactNeighborY="-1755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14F44A-9640-45E0-9957-A57CB32C6DF8}" type="pres">
      <dgm:prSet presAssocID="{EC8E29B2-5E27-4A11-AEDD-6AD4533387BF}" presName="bullet4b" presStyleLbl="node1" presStyleIdx="1" presStyleCnt="4"/>
      <dgm:spPr/>
    </dgm:pt>
    <dgm:pt modelId="{56C1D258-36CC-41D3-A591-A0E583DA1138}" type="pres">
      <dgm:prSet presAssocID="{EC8E29B2-5E27-4A11-AEDD-6AD4533387BF}" presName="textBox4b" presStyleLbl="revTx" presStyleIdx="1" presStyleCnt="4" custLinFactNeighborX="414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B57D5BC-3DE0-4201-8E45-617BC3923625}" type="pres">
      <dgm:prSet presAssocID="{7C4110E0-65C4-4155-BAAD-FDB29D34618A}" presName="bullet4c" presStyleLbl="node1" presStyleIdx="2" presStyleCnt="4"/>
      <dgm:spPr/>
    </dgm:pt>
    <dgm:pt modelId="{2A641665-71AB-4269-8C10-37C9A0CE91AB}" type="pres">
      <dgm:prSet presAssocID="{7C4110E0-65C4-4155-BAAD-FDB29D34618A}" presName="textBox4c" presStyleLbl="revTx" presStyleIdx="2" presStyleCnt="4" custLinFactNeighborX="473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7A5A7A2-77EB-4B6E-A09B-CAE40B79EF0C}" type="pres">
      <dgm:prSet presAssocID="{443CC9AB-D034-4524-929A-83CA46CFB23A}" presName="bullet4d" presStyleLbl="node1" presStyleIdx="3" presStyleCnt="4"/>
      <dgm:spPr/>
    </dgm:pt>
    <dgm:pt modelId="{137A4BDC-5763-47ED-A82C-B154B662628D}" type="pres">
      <dgm:prSet presAssocID="{443CC9AB-D034-4524-929A-83CA46CFB23A}" presName="textBox4d" presStyleLbl="revTx" presStyleIdx="3" presStyleCnt="4" custLinFactNeighborX="8842" custLinFactNeighborY="2814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0CF54859-3EE4-4475-B1BD-E047B9180C55}" type="presOf" srcId="{4BEA440B-7EB1-4713-86AC-E0313A5E5770}" destId="{FBB51C36-A5AB-4E45-B6A4-B34F8E88391A}" srcOrd="0" destOrd="0" presId="urn:microsoft.com/office/officeart/2005/8/layout/arrow2"/>
    <dgm:cxn modelId="{18F35AAB-38AE-4B5C-BB7B-B20F979318E9}" type="presOf" srcId="{EC8E29B2-5E27-4A11-AEDD-6AD4533387BF}" destId="{56C1D258-36CC-41D3-A591-A0E583DA1138}" srcOrd="0" destOrd="0" presId="urn:microsoft.com/office/officeart/2005/8/layout/arrow2"/>
    <dgm:cxn modelId="{A7446B78-A093-40E9-AD88-A4D56E5E734D}" srcId="{245E6AAC-3DC2-42C5-9771-4117DC6160CE}" destId="{EC8E29B2-5E27-4A11-AEDD-6AD4533387BF}" srcOrd="1" destOrd="0" parTransId="{9C0278D3-EA94-4EE0-8A4B-68BCC4CE4D10}" sibTransId="{65BED98E-C5E0-4470-8B3B-68DD817F282D}"/>
    <dgm:cxn modelId="{37BF3504-9A8A-4EA1-AE29-85D1F7131DC0}" srcId="{245E6AAC-3DC2-42C5-9771-4117DC6160CE}" destId="{443CC9AB-D034-4524-929A-83CA46CFB23A}" srcOrd="3" destOrd="0" parTransId="{F95C611C-BB21-4E4A-A88E-09E95BE1D464}" sibTransId="{A04C48CC-A972-47FC-B5B8-8790EB734360}"/>
    <dgm:cxn modelId="{0BE1678D-4793-4609-BE5D-4566DD561252}" type="presOf" srcId="{7C4110E0-65C4-4155-BAAD-FDB29D34618A}" destId="{2A641665-71AB-4269-8C10-37C9A0CE91AB}" srcOrd="0" destOrd="0" presId="urn:microsoft.com/office/officeart/2005/8/layout/arrow2"/>
    <dgm:cxn modelId="{39638D7D-527F-414A-83AC-1A8940FB4F87}" type="presOf" srcId="{245E6AAC-3DC2-42C5-9771-4117DC6160CE}" destId="{B8618D64-F77C-4888-8302-11623984204E}" srcOrd="0" destOrd="0" presId="urn:microsoft.com/office/officeart/2005/8/layout/arrow2"/>
    <dgm:cxn modelId="{BDED2C69-44EF-4FA3-ABFF-4446189251B5}" srcId="{245E6AAC-3DC2-42C5-9771-4117DC6160CE}" destId="{4BEA440B-7EB1-4713-86AC-E0313A5E5770}" srcOrd="0" destOrd="0" parTransId="{DF48F11F-4E99-4FD0-AA7E-3DF2DE3D8756}" sibTransId="{AF41D602-8F8F-49BB-8080-8286A75BD282}"/>
    <dgm:cxn modelId="{85DB49E4-B919-4C59-A792-F62FB9A1C3F4}" type="presOf" srcId="{443CC9AB-D034-4524-929A-83CA46CFB23A}" destId="{137A4BDC-5763-47ED-A82C-B154B662628D}" srcOrd="0" destOrd="0" presId="urn:microsoft.com/office/officeart/2005/8/layout/arrow2"/>
    <dgm:cxn modelId="{76BF861D-F2C5-47A6-97EF-769793751FC8}" srcId="{245E6AAC-3DC2-42C5-9771-4117DC6160CE}" destId="{7C4110E0-65C4-4155-BAAD-FDB29D34618A}" srcOrd="2" destOrd="0" parTransId="{54F85D34-8E3A-47A6-A031-1808DBE09AE1}" sibTransId="{E8895CA8-9D49-4706-9B51-222DC63A1A5F}"/>
    <dgm:cxn modelId="{4C33F356-CD6C-49DC-81D2-0B4132822EB2}" type="presParOf" srcId="{B8618D64-F77C-4888-8302-11623984204E}" destId="{CCC70694-3817-48A0-8781-D7241D3402CA}" srcOrd="0" destOrd="0" presId="urn:microsoft.com/office/officeart/2005/8/layout/arrow2"/>
    <dgm:cxn modelId="{1021081C-30B8-4B8E-A0DE-A21D2DD88EDF}" type="presParOf" srcId="{B8618D64-F77C-4888-8302-11623984204E}" destId="{0C3F7EF3-9577-4544-BD0D-37CDF8299893}" srcOrd="1" destOrd="0" presId="urn:microsoft.com/office/officeart/2005/8/layout/arrow2"/>
    <dgm:cxn modelId="{B9325BD2-94FF-4D61-AD46-13DE3C789AF0}" type="presParOf" srcId="{0C3F7EF3-9577-4544-BD0D-37CDF8299893}" destId="{065EE365-212D-40FD-B023-54692280A889}" srcOrd="0" destOrd="0" presId="urn:microsoft.com/office/officeart/2005/8/layout/arrow2"/>
    <dgm:cxn modelId="{78C106BD-DCDE-4644-A02B-3D1FB1D33F2D}" type="presParOf" srcId="{0C3F7EF3-9577-4544-BD0D-37CDF8299893}" destId="{FBB51C36-A5AB-4E45-B6A4-B34F8E88391A}" srcOrd="1" destOrd="0" presId="urn:microsoft.com/office/officeart/2005/8/layout/arrow2"/>
    <dgm:cxn modelId="{E9CC63D5-8175-4196-9693-70853912EE86}" type="presParOf" srcId="{0C3F7EF3-9577-4544-BD0D-37CDF8299893}" destId="{9714F44A-9640-45E0-9957-A57CB32C6DF8}" srcOrd="2" destOrd="0" presId="urn:microsoft.com/office/officeart/2005/8/layout/arrow2"/>
    <dgm:cxn modelId="{BFBCDC30-7CA1-4ACE-8440-447A2BE99D93}" type="presParOf" srcId="{0C3F7EF3-9577-4544-BD0D-37CDF8299893}" destId="{56C1D258-36CC-41D3-A591-A0E583DA1138}" srcOrd="3" destOrd="0" presId="urn:microsoft.com/office/officeart/2005/8/layout/arrow2"/>
    <dgm:cxn modelId="{F2881018-D76A-45CD-9E0E-3BC696FF4D8D}" type="presParOf" srcId="{0C3F7EF3-9577-4544-BD0D-37CDF8299893}" destId="{DB57D5BC-3DE0-4201-8E45-617BC3923625}" srcOrd="4" destOrd="0" presId="urn:microsoft.com/office/officeart/2005/8/layout/arrow2"/>
    <dgm:cxn modelId="{0EDE03EF-2C13-495F-8B71-C2FA7DCC10EF}" type="presParOf" srcId="{0C3F7EF3-9577-4544-BD0D-37CDF8299893}" destId="{2A641665-71AB-4269-8C10-37C9A0CE91AB}" srcOrd="5" destOrd="0" presId="urn:microsoft.com/office/officeart/2005/8/layout/arrow2"/>
    <dgm:cxn modelId="{F49D54DB-7AB4-478F-86B0-C0CA6738FCB1}" type="presParOf" srcId="{0C3F7EF3-9577-4544-BD0D-37CDF8299893}" destId="{A7A5A7A2-77EB-4B6E-A09B-CAE40B79EF0C}" srcOrd="6" destOrd="0" presId="urn:microsoft.com/office/officeart/2005/8/layout/arrow2"/>
    <dgm:cxn modelId="{B60E21AF-2A66-4D52-A45A-2D98BD5F9D19}" type="presParOf" srcId="{0C3F7EF3-9577-4544-BD0D-37CDF8299893}" destId="{137A4BDC-5763-47ED-A82C-B154B662628D}" srcOrd="7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B74F9F-3563-48A5-B08F-7EA94F29E39F}" type="doc">
      <dgm:prSet loTypeId="urn:microsoft.com/office/officeart/2005/8/layout/hList9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9BF37672-4525-4410-8133-5EBFBB754729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Producción  de documentos</a:t>
          </a:r>
        </a:p>
      </dgm:t>
    </dgm:pt>
    <dgm:pt modelId="{2BA8CB4E-2A22-437D-B22A-57B0CF4D00D9}" type="parTrans" cxnId="{127B3E8B-4308-4176-8737-B3FC238D67AD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D5F8B1-0B6C-4464-A2B0-6D77EC0E1C00}" type="sibTrans" cxnId="{127B3E8B-4308-4176-8737-B3FC238D67AD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C232D0-1BD3-4EDD-B6FF-5AD43992B2A2}">
      <dgm:prSet phldrT="[Texto]" custT="1"/>
      <dgm:spPr/>
      <dgm:t>
        <a:bodyPr/>
        <a:lstStyle/>
        <a:p>
          <a:r>
            <a:rPr lang="es-CO" sz="1100" dirty="0">
              <a:latin typeface="Arial" panose="020B0604020202020204" pitchFamily="34" charset="0"/>
              <a:cs typeface="Arial" panose="020B0604020202020204" pitchFamily="34" charset="0"/>
            </a:rPr>
            <a:t>* Identificación de forma de producción (medio, formato y finalidad)</a:t>
          </a:r>
        </a:p>
      </dgm:t>
    </dgm:pt>
    <dgm:pt modelId="{F3BD005C-D56B-4919-BDA9-A8F498A78DB8}" type="parTrans" cxnId="{49EACC31-4D0F-4D6D-8B83-4B449741F187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BBDF3E-9B42-43CD-B35D-048A20F0BD95}" type="sibTrans" cxnId="{49EACC31-4D0F-4D6D-8B83-4B449741F187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1BA1E4-8673-4BA9-82A2-7984A457D288}">
      <dgm:prSet phldrT="[Texto]" custT="1"/>
      <dgm:spPr/>
      <dgm:t>
        <a:bodyPr/>
        <a:lstStyle/>
        <a:p>
          <a:r>
            <a:rPr lang="es-CO" sz="1100" dirty="0">
              <a:latin typeface="Arial" panose="020B0604020202020204" pitchFamily="34" charset="0"/>
              <a:cs typeface="Arial" panose="020B0604020202020204" pitchFamily="34" charset="0"/>
            </a:rPr>
            <a:t>* Asignación de códigos de acuerdo a TRD.</a:t>
          </a:r>
        </a:p>
      </dgm:t>
    </dgm:pt>
    <dgm:pt modelId="{EA5ABB74-206C-4E69-9D83-BC35C54AE7D8}" type="parTrans" cxnId="{CA5053A5-45C9-42FA-81A9-634D679BF432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9675D7-B908-4BD0-A9DE-391AD7568A1F}" type="sibTrans" cxnId="{CA5053A5-45C9-42FA-81A9-634D679BF432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9DA3D0-4A4A-4269-8ECB-9D0CC2D7F2E4}">
      <dgm:prSet phldrT="[Texto]" custT="1"/>
      <dgm:spPr/>
      <dgm:t>
        <a:bodyPr/>
        <a:lstStyle/>
        <a:p>
          <a:r>
            <a:rPr lang="es-CO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Recepción de documentos</a:t>
          </a:r>
        </a:p>
      </dgm:t>
    </dgm:pt>
    <dgm:pt modelId="{CA6A989C-10E3-47C3-BCC9-B21950A64CC1}" type="parTrans" cxnId="{7A6E31CD-2F17-4464-92ED-A49E00AE0096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6E322A-29C4-497D-BE57-03819B05A3CA}" type="sibTrans" cxnId="{7A6E31CD-2F17-4464-92ED-A49E00AE0096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FCCBBF-1433-45B0-96B1-07B969DF9476}">
      <dgm:prSet phldrT="[Texto]" custT="1"/>
      <dgm:spPr/>
      <dgm:t>
        <a:bodyPr/>
        <a:lstStyle/>
        <a:p>
          <a:r>
            <a:rPr lang="es-CO" sz="1100" dirty="0">
              <a:latin typeface="Arial" panose="020B0604020202020204" pitchFamily="34" charset="0"/>
              <a:cs typeface="Arial" panose="020B0604020202020204" pitchFamily="34" charset="0"/>
            </a:rPr>
            <a:t>* Identificación medios de recepción.</a:t>
          </a:r>
        </a:p>
      </dgm:t>
    </dgm:pt>
    <dgm:pt modelId="{15132077-FA48-4F5E-9A73-044057894792}" type="parTrans" cxnId="{3922A6D4-C546-49BB-88A0-D607846B782C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0192D8-4604-4B7D-85EC-3B9301FF41C8}" type="sibTrans" cxnId="{3922A6D4-C546-49BB-88A0-D607846B782C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CFD2B3-AE3F-4D39-9919-8D78E40794B2}">
      <dgm:prSet phldrT="[Texto]" custT="1"/>
      <dgm:spPr/>
      <dgm:t>
        <a:bodyPr/>
        <a:lstStyle/>
        <a:p>
          <a:r>
            <a:rPr lang="es-CO" sz="1100" dirty="0">
              <a:latin typeface="Arial" panose="020B0604020202020204" pitchFamily="34" charset="0"/>
              <a:cs typeface="Arial" panose="020B0604020202020204" pitchFamily="34" charset="0"/>
            </a:rPr>
            <a:t>* Control de documentos para radicación.</a:t>
          </a:r>
        </a:p>
      </dgm:t>
    </dgm:pt>
    <dgm:pt modelId="{73273420-2186-4EA3-AD6E-E8B9B5A34008}" type="parTrans" cxnId="{64C05FE4-CCDD-4961-8637-7D9CD2D867AE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988CE8-39D0-498B-80BE-464AE5031FAB}" type="sibTrans" cxnId="{64C05FE4-CCDD-4961-8637-7D9CD2D867AE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1F949E-E31E-4E67-B295-F613F651DFA4}">
      <dgm:prSet phldrT="[Texto]" custT="1"/>
      <dgm:spPr/>
      <dgm:t>
        <a:bodyPr/>
        <a:lstStyle/>
        <a:p>
          <a:r>
            <a:rPr lang="es-CO" sz="1100" dirty="0">
              <a:latin typeface="Arial" panose="020B0604020202020204" pitchFamily="34" charset="0"/>
              <a:cs typeface="Arial" panose="020B0604020202020204" pitchFamily="34" charset="0"/>
            </a:rPr>
            <a:t>* Valoración de los documentos que deben imprimirse para continuar su trámite.</a:t>
          </a:r>
        </a:p>
      </dgm:t>
    </dgm:pt>
    <dgm:pt modelId="{3B43A18A-0FBB-4FAD-8EA2-9F56A94344EB}" type="parTrans" cxnId="{AB34949D-CE69-418E-ACE0-5148BFD04133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B14C65-8089-4AB7-BE32-989AF0496A94}" type="sibTrans" cxnId="{AB34949D-CE69-418E-ACE0-5148BFD04133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BC5D8F-AE7D-48AD-AAB3-D765A609B011}">
      <dgm:prSet phldrT="[Texto]" custT="1"/>
      <dgm:spPr/>
      <dgm:t>
        <a:bodyPr/>
        <a:lstStyle/>
        <a:p>
          <a:r>
            <a:rPr lang="es-CO" sz="1100" dirty="0">
              <a:latin typeface="Arial" panose="020B0604020202020204" pitchFamily="34" charset="0"/>
              <a:cs typeface="Arial" panose="020B0604020202020204" pitchFamily="34" charset="0"/>
            </a:rPr>
            <a:t>* Establecimiento de mecanismos de control (trazabilidad de los documentos).</a:t>
          </a:r>
        </a:p>
      </dgm:t>
    </dgm:pt>
    <dgm:pt modelId="{609150C1-65B3-4859-8F03-690ED3852A9C}" type="sibTrans" cxnId="{C6777A24-2B40-4303-9317-E6449680040E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B266C1-C1D4-4DBE-A252-531B1A7DF54C}" type="parTrans" cxnId="{C6777A24-2B40-4303-9317-E6449680040E}">
      <dgm:prSet/>
      <dgm:spPr/>
      <dgm:t>
        <a:bodyPr/>
        <a:lstStyle/>
        <a:p>
          <a:endParaRPr lang="es-CO" sz="1400">
            <a:solidFill>
              <a:sysClr val="windowText" lastClr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A1AF7B-F3AC-41D6-B88F-93738C9FB259}">
      <dgm:prSet phldrT="[Texto]" custT="1"/>
      <dgm:spPr/>
      <dgm:t>
        <a:bodyPr/>
        <a:lstStyle/>
        <a:p>
          <a:r>
            <a:rPr lang="es-CO" sz="1100" dirty="0">
              <a:latin typeface="Arial" panose="020B0604020202020204" pitchFamily="34" charset="0"/>
              <a:cs typeface="Arial" panose="020B0604020202020204" pitchFamily="34" charset="0"/>
            </a:rPr>
            <a:t>* Diseño de mecanismos de control para la recepción de documentos tanto físicos como electrónicos.</a:t>
          </a:r>
        </a:p>
      </dgm:t>
    </dgm:pt>
    <dgm:pt modelId="{2F521C8A-C838-4B1D-8B52-4FA022FD825B}" type="parTrans" cxnId="{20EF9F72-5867-41A8-A7A6-17500B6C0189}">
      <dgm:prSet/>
      <dgm:spPr/>
      <dgm:t>
        <a:bodyPr/>
        <a:lstStyle/>
        <a:p>
          <a:endParaRPr lang="es-CO"/>
        </a:p>
      </dgm:t>
    </dgm:pt>
    <dgm:pt modelId="{9D015F5C-4826-47F0-BDAC-F8B60F72B227}" type="sibTrans" cxnId="{20EF9F72-5867-41A8-A7A6-17500B6C0189}">
      <dgm:prSet/>
      <dgm:spPr/>
      <dgm:t>
        <a:bodyPr/>
        <a:lstStyle/>
        <a:p>
          <a:endParaRPr lang="es-CO"/>
        </a:p>
      </dgm:t>
    </dgm:pt>
    <dgm:pt modelId="{197678C2-5108-4588-BE9E-666046F8F2E4}" type="pres">
      <dgm:prSet presAssocID="{E6B74F9F-3563-48A5-B08F-7EA94F29E39F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F250EEA1-32B7-4795-81E7-73FF44DC2CDD}" type="pres">
      <dgm:prSet presAssocID="{9BF37672-4525-4410-8133-5EBFBB754729}" presName="posSpace" presStyleCnt="0"/>
      <dgm:spPr/>
    </dgm:pt>
    <dgm:pt modelId="{8A7B3ED8-DC5B-488C-955D-28685ADF8C66}" type="pres">
      <dgm:prSet presAssocID="{9BF37672-4525-4410-8133-5EBFBB754729}" presName="vertFlow" presStyleCnt="0"/>
      <dgm:spPr/>
    </dgm:pt>
    <dgm:pt modelId="{814377F3-C071-4981-B8EC-DC0F037F4617}" type="pres">
      <dgm:prSet presAssocID="{9BF37672-4525-4410-8133-5EBFBB754729}" presName="topSpace" presStyleCnt="0"/>
      <dgm:spPr/>
    </dgm:pt>
    <dgm:pt modelId="{3769D39F-E0E4-4C1B-8233-053B6E70C12E}" type="pres">
      <dgm:prSet presAssocID="{9BF37672-4525-4410-8133-5EBFBB754729}" presName="firstComp" presStyleCnt="0"/>
      <dgm:spPr/>
    </dgm:pt>
    <dgm:pt modelId="{B2D82090-8D4F-431D-9080-52474DE5B9BF}" type="pres">
      <dgm:prSet presAssocID="{9BF37672-4525-4410-8133-5EBFBB754729}" presName="firstChild" presStyleLbl="bgAccFollowNode1" presStyleIdx="0" presStyleCnt="7" custLinFactNeighborX="36693" custLinFactNeighborY="1991"/>
      <dgm:spPr/>
      <dgm:t>
        <a:bodyPr/>
        <a:lstStyle/>
        <a:p>
          <a:endParaRPr lang="es-CO"/>
        </a:p>
      </dgm:t>
    </dgm:pt>
    <dgm:pt modelId="{6FFF1237-D64D-44BD-8C51-0BD4A1EA7B22}" type="pres">
      <dgm:prSet presAssocID="{9BF37672-4525-4410-8133-5EBFBB754729}" presName="firstChildTx" presStyleLbl="b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A9A4CA3-BF14-4211-B8D0-4650A9FF866C}" type="pres">
      <dgm:prSet presAssocID="{011BA1E4-8673-4BA9-82A2-7984A457D288}" presName="comp" presStyleCnt="0"/>
      <dgm:spPr/>
    </dgm:pt>
    <dgm:pt modelId="{D54F8BB4-F5DF-4479-9083-27023FE8549C}" type="pres">
      <dgm:prSet presAssocID="{011BA1E4-8673-4BA9-82A2-7984A457D288}" presName="child" presStyleLbl="bgAccFollowNode1" presStyleIdx="1" presStyleCnt="7" custLinFactNeighborX="36693" custLinFactNeighborY="1991"/>
      <dgm:spPr/>
      <dgm:t>
        <a:bodyPr/>
        <a:lstStyle/>
        <a:p>
          <a:endParaRPr lang="es-CO"/>
        </a:p>
      </dgm:t>
    </dgm:pt>
    <dgm:pt modelId="{D95D2871-A0BA-47EB-95A7-47B622624E4B}" type="pres">
      <dgm:prSet presAssocID="{011BA1E4-8673-4BA9-82A2-7984A457D288}" presName="childTx" presStyleLbl="b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A41B7B3-529B-4014-9FBF-92C95D81C1E5}" type="pres">
      <dgm:prSet presAssocID="{3EBC5D8F-AE7D-48AD-AAB3-D765A609B011}" presName="comp" presStyleCnt="0"/>
      <dgm:spPr/>
    </dgm:pt>
    <dgm:pt modelId="{F7DD8FF7-C855-42BF-B001-F07C7D082359}" type="pres">
      <dgm:prSet presAssocID="{3EBC5D8F-AE7D-48AD-AAB3-D765A609B011}" presName="child" presStyleLbl="bgAccFollowNode1" presStyleIdx="2" presStyleCnt="7" custLinFactNeighborX="36693" custLinFactNeighborY="1991"/>
      <dgm:spPr/>
      <dgm:t>
        <a:bodyPr/>
        <a:lstStyle/>
        <a:p>
          <a:endParaRPr lang="es-CO"/>
        </a:p>
      </dgm:t>
    </dgm:pt>
    <dgm:pt modelId="{632C0920-9363-45BC-904C-D183AA9E89E7}" type="pres">
      <dgm:prSet presAssocID="{3EBC5D8F-AE7D-48AD-AAB3-D765A609B011}" presName="childTx" presStyleLbl="b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8C409FB-F0BC-4321-9828-96335DE72F17}" type="pres">
      <dgm:prSet presAssocID="{6B1F949E-E31E-4E67-B295-F613F651DFA4}" presName="comp" presStyleCnt="0"/>
      <dgm:spPr/>
    </dgm:pt>
    <dgm:pt modelId="{E312AFC8-5A44-4CB6-B6E9-32906E539BFE}" type="pres">
      <dgm:prSet presAssocID="{6B1F949E-E31E-4E67-B295-F613F651DFA4}" presName="child" presStyleLbl="bgAccFollowNode1" presStyleIdx="3" presStyleCnt="7" custLinFactNeighborX="37322" custLinFactNeighborY="3807"/>
      <dgm:spPr/>
      <dgm:t>
        <a:bodyPr/>
        <a:lstStyle/>
        <a:p>
          <a:endParaRPr lang="es-CO"/>
        </a:p>
      </dgm:t>
    </dgm:pt>
    <dgm:pt modelId="{B8D69069-F0E2-4033-B54D-444364252AAB}" type="pres">
      <dgm:prSet presAssocID="{6B1F949E-E31E-4E67-B295-F613F651DFA4}" presName="childTx" presStyleLbl="b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A49F84B-20E5-4D6B-84AD-1DBBA2A1CE40}" type="pres">
      <dgm:prSet presAssocID="{9BF37672-4525-4410-8133-5EBFBB754729}" presName="negSpace" presStyleCnt="0"/>
      <dgm:spPr/>
    </dgm:pt>
    <dgm:pt modelId="{54DFEEC1-DC39-4E02-9EE3-CF7FF71BC672}" type="pres">
      <dgm:prSet presAssocID="{9BF37672-4525-4410-8133-5EBFBB754729}" presName="circle" presStyleLbl="node1" presStyleIdx="0" presStyleCnt="2" custScaleX="155980" custScaleY="149735" custLinFactNeighborX="-10541" custLinFactNeighborY="-80"/>
      <dgm:spPr/>
      <dgm:t>
        <a:bodyPr/>
        <a:lstStyle/>
        <a:p>
          <a:endParaRPr lang="es-CO"/>
        </a:p>
      </dgm:t>
    </dgm:pt>
    <dgm:pt modelId="{D09FD923-0BE9-45C2-BABF-EC5561DCE0B7}" type="pres">
      <dgm:prSet presAssocID="{3CD5F8B1-0B6C-4464-A2B0-6D77EC0E1C00}" presName="transSpace" presStyleCnt="0"/>
      <dgm:spPr/>
    </dgm:pt>
    <dgm:pt modelId="{0FAA2C9C-402A-45AA-93DD-609788093263}" type="pres">
      <dgm:prSet presAssocID="{B49DA3D0-4A4A-4269-8ECB-9D0CC2D7F2E4}" presName="posSpace" presStyleCnt="0"/>
      <dgm:spPr/>
    </dgm:pt>
    <dgm:pt modelId="{9FB0D42B-2429-4D6E-98D4-8F0791AD2D56}" type="pres">
      <dgm:prSet presAssocID="{B49DA3D0-4A4A-4269-8ECB-9D0CC2D7F2E4}" presName="vertFlow" presStyleCnt="0"/>
      <dgm:spPr/>
    </dgm:pt>
    <dgm:pt modelId="{5E19F457-04C4-49AC-92ED-25DA3AA651F2}" type="pres">
      <dgm:prSet presAssocID="{B49DA3D0-4A4A-4269-8ECB-9D0CC2D7F2E4}" presName="topSpace" presStyleCnt="0"/>
      <dgm:spPr/>
    </dgm:pt>
    <dgm:pt modelId="{D0EFCC44-182E-40B3-ABDC-93EE8B7897D5}" type="pres">
      <dgm:prSet presAssocID="{B49DA3D0-4A4A-4269-8ECB-9D0CC2D7F2E4}" presName="firstComp" presStyleCnt="0"/>
      <dgm:spPr/>
    </dgm:pt>
    <dgm:pt modelId="{23745F10-8374-428C-93CD-3FBF3EF31E1C}" type="pres">
      <dgm:prSet presAssocID="{B49DA3D0-4A4A-4269-8ECB-9D0CC2D7F2E4}" presName="firstChild" presStyleLbl="bgAccFollowNode1" presStyleIdx="4" presStyleCnt="7" custLinFactNeighborX="51680" custLinFactNeighborY="92000"/>
      <dgm:spPr/>
      <dgm:t>
        <a:bodyPr/>
        <a:lstStyle/>
        <a:p>
          <a:endParaRPr lang="es-CO"/>
        </a:p>
      </dgm:t>
    </dgm:pt>
    <dgm:pt modelId="{312E4DA3-DF2A-4860-8695-0BD79585A2E9}" type="pres">
      <dgm:prSet presAssocID="{B49DA3D0-4A4A-4269-8ECB-9D0CC2D7F2E4}" presName="firstChildTx" presStyleLbl="b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07876DA-716F-4580-B4A0-6FCC33194C52}" type="pres">
      <dgm:prSet presAssocID="{F4CFD2B3-AE3F-4D39-9919-8D78E40794B2}" presName="comp" presStyleCnt="0"/>
      <dgm:spPr/>
    </dgm:pt>
    <dgm:pt modelId="{4B1605E1-6EAF-4B76-B846-B8212C227047}" type="pres">
      <dgm:prSet presAssocID="{F4CFD2B3-AE3F-4D39-9919-8D78E40794B2}" presName="child" presStyleLbl="bgAccFollowNode1" presStyleIdx="5" presStyleCnt="7" custLinFactNeighborX="51680" custLinFactNeighborY="92000"/>
      <dgm:spPr/>
      <dgm:t>
        <a:bodyPr/>
        <a:lstStyle/>
        <a:p>
          <a:endParaRPr lang="es-CO"/>
        </a:p>
      </dgm:t>
    </dgm:pt>
    <dgm:pt modelId="{48ADD5E8-AB1B-482C-9A05-6CA4EA03DC4D}" type="pres">
      <dgm:prSet presAssocID="{F4CFD2B3-AE3F-4D39-9919-8D78E40794B2}" presName="childTx" presStyleLbl="b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942697D-CFAF-4FFE-BFDC-BB715D804F73}" type="pres">
      <dgm:prSet presAssocID="{ACA1AF7B-F3AC-41D6-B88F-93738C9FB259}" presName="comp" presStyleCnt="0"/>
      <dgm:spPr/>
    </dgm:pt>
    <dgm:pt modelId="{30E63029-8D67-46D4-AC1B-1AA0345F8EC8}" type="pres">
      <dgm:prSet presAssocID="{ACA1AF7B-F3AC-41D6-B88F-93738C9FB259}" presName="child" presStyleLbl="bgAccFollowNode1" presStyleIdx="6" presStyleCnt="7" custScaleY="142899" custLinFactNeighborX="51704" custLinFactNeighborY="92841"/>
      <dgm:spPr/>
      <dgm:t>
        <a:bodyPr/>
        <a:lstStyle/>
        <a:p>
          <a:endParaRPr lang="es-CO"/>
        </a:p>
      </dgm:t>
    </dgm:pt>
    <dgm:pt modelId="{22FFF6E4-8A35-49FD-B6BA-C3381B3F2172}" type="pres">
      <dgm:prSet presAssocID="{ACA1AF7B-F3AC-41D6-B88F-93738C9FB259}" presName="childTx" presStyleLbl="b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7D57EC8-55DC-407E-B0EE-844262BBD51C}" type="pres">
      <dgm:prSet presAssocID="{B49DA3D0-4A4A-4269-8ECB-9D0CC2D7F2E4}" presName="negSpace" presStyleCnt="0"/>
      <dgm:spPr/>
    </dgm:pt>
    <dgm:pt modelId="{5F44466A-DF6A-4312-A93F-15D271C32310}" type="pres">
      <dgm:prSet presAssocID="{B49DA3D0-4A4A-4269-8ECB-9D0CC2D7F2E4}" presName="circle" presStyleLbl="node1" presStyleIdx="1" presStyleCnt="2" custScaleX="195639" custScaleY="111422" custLinFactNeighborX="-129" custLinFactNeighborY="1815"/>
      <dgm:spPr/>
      <dgm:t>
        <a:bodyPr/>
        <a:lstStyle/>
        <a:p>
          <a:endParaRPr lang="es-CO"/>
        </a:p>
      </dgm:t>
    </dgm:pt>
  </dgm:ptLst>
  <dgm:cxnLst>
    <dgm:cxn modelId="{8F55BEB3-3444-4C60-9735-5CE588479E69}" type="presOf" srcId="{1DC232D0-1BD3-4EDD-B6FF-5AD43992B2A2}" destId="{6FFF1237-D64D-44BD-8C51-0BD4A1EA7B22}" srcOrd="1" destOrd="0" presId="urn:microsoft.com/office/officeart/2005/8/layout/hList9"/>
    <dgm:cxn modelId="{49EACC31-4D0F-4D6D-8B83-4B449741F187}" srcId="{9BF37672-4525-4410-8133-5EBFBB754729}" destId="{1DC232D0-1BD3-4EDD-B6FF-5AD43992B2A2}" srcOrd="0" destOrd="0" parTransId="{F3BD005C-D56B-4919-BDA9-A8F498A78DB8}" sibTransId="{0DBBDF3E-9B42-43CD-B35D-048A20F0BD95}"/>
    <dgm:cxn modelId="{36A1E590-2FBF-432A-8128-34407366BE57}" type="presOf" srcId="{84FCCBBF-1433-45B0-96B1-07B969DF9476}" destId="{23745F10-8374-428C-93CD-3FBF3EF31E1C}" srcOrd="0" destOrd="0" presId="urn:microsoft.com/office/officeart/2005/8/layout/hList9"/>
    <dgm:cxn modelId="{B02E04A4-4219-44BD-BE95-0C92F8DC066A}" type="presOf" srcId="{E6B74F9F-3563-48A5-B08F-7EA94F29E39F}" destId="{197678C2-5108-4588-BE9E-666046F8F2E4}" srcOrd="0" destOrd="0" presId="urn:microsoft.com/office/officeart/2005/8/layout/hList9"/>
    <dgm:cxn modelId="{678FF1E5-21C2-4E15-9889-AC23BE365C5D}" type="presOf" srcId="{6B1F949E-E31E-4E67-B295-F613F651DFA4}" destId="{E312AFC8-5A44-4CB6-B6E9-32906E539BFE}" srcOrd="0" destOrd="0" presId="urn:microsoft.com/office/officeart/2005/8/layout/hList9"/>
    <dgm:cxn modelId="{20EF9F72-5867-41A8-A7A6-17500B6C0189}" srcId="{B49DA3D0-4A4A-4269-8ECB-9D0CC2D7F2E4}" destId="{ACA1AF7B-F3AC-41D6-B88F-93738C9FB259}" srcOrd="2" destOrd="0" parTransId="{2F521C8A-C838-4B1D-8B52-4FA022FD825B}" sibTransId="{9D015F5C-4826-47F0-BDAC-F8B60F72B227}"/>
    <dgm:cxn modelId="{8E37E85E-8324-4929-9E6C-88F1C060EB9C}" type="presOf" srcId="{ACA1AF7B-F3AC-41D6-B88F-93738C9FB259}" destId="{30E63029-8D67-46D4-AC1B-1AA0345F8EC8}" srcOrd="0" destOrd="0" presId="urn:microsoft.com/office/officeart/2005/8/layout/hList9"/>
    <dgm:cxn modelId="{BF477214-9E72-4002-8ABE-1D4A3A02FBDB}" type="presOf" srcId="{3EBC5D8F-AE7D-48AD-AAB3-D765A609B011}" destId="{632C0920-9363-45BC-904C-D183AA9E89E7}" srcOrd="1" destOrd="0" presId="urn:microsoft.com/office/officeart/2005/8/layout/hList9"/>
    <dgm:cxn modelId="{6F18A494-5A09-4528-9FCC-364498A97887}" type="presOf" srcId="{ACA1AF7B-F3AC-41D6-B88F-93738C9FB259}" destId="{22FFF6E4-8A35-49FD-B6BA-C3381B3F2172}" srcOrd="1" destOrd="0" presId="urn:microsoft.com/office/officeart/2005/8/layout/hList9"/>
    <dgm:cxn modelId="{E39627D8-AC09-4DAB-8129-CD0DA5F69AB0}" type="presOf" srcId="{B49DA3D0-4A4A-4269-8ECB-9D0CC2D7F2E4}" destId="{5F44466A-DF6A-4312-A93F-15D271C32310}" srcOrd="0" destOrd="0" presId="urn:microsoft.com/office/officeart/2005/8/layout/hList9"/>
    <dgm:cxn modelId="{64C05FE4-CCDD-4961-8637-7D9CD2D867AE}" srcId="{B49DA3D0-4A4A-4269-8ECB-9D0CC2D7F2E4}" destId="{F4CFD2B3-AE3F-4D39-9919-8D78E40794B2}" srcOrd="1" destOrd="0" parTransId="{73273420-2186-4EA3-AD6E-E8B9B5A34008}" sibTransId="{AD988CE8-39D0-498B-80BE-464AE5031FAB}"/>
    <dgm:cxn modelId="{7A6E31CD-2F17-4464-92ED-A49E00AE0096}" srcId="{E6B74F9F-3563-48A5-B08F-7EA94F29E39F}" destId="{B49DA3D0-4A4A-4269-8ECB-9D0CC2D7F2E4}" srcOrd="1" destOrd="0" parTransId="{CA6A989C-10E3-47C3-BCC9-B21950A64CC1}" sibTransId="{E76E322A-29C4-497D-BE57-03819B05A3CA}"/>
    <dgm:cxn modelId="{ADC65195-CB4D-4E52-99D8-9C00C1AFFB3A}" type="presOf" srcId="{3EBC5D8F-AE7D-48AD-AAB3-D765A609B011}" destId="{F7DD8FF7-C855-42BF-B001-F07C7D082359}" srcOrd="0" destOrd="0" presId="urn:microsoft.com/office/officeart/2005/8/layout/hList9"/>
    <dgm:cxn modelId="{C6777A24-2B40-4303-9317-E6449680040E}" srcId="{9BF37672-4525-4410-8133-5EBFBB754729}" destId="{3EBC5D8F-AE7D-48AD-AAB3-D765A609B011}" srcOrd="2" destOrd="0" parTransId="{35B266C1-C1D4-4DBE-A252-531B1A7DF54C}" sibTransId="{609150C1-65B3-4859-8F03-690ED3852A9C}"/>
    <dgm:cxn modelId="{127B3E8B-4308-4176-8737-B3FC238D67AD}" srcId="{E6B74F9F-3563-48A5-B08F-7EA94F29E39F}" destId="{9BF37672-4525-4410-8133-5EBFBB754729}" srcOrd="0" destOrd="0" parTransId="{2BA8CB4E-2A22-437D-B22A-57B0CF4D00D9}" sibTransId="{3CD5F8B1-0B6C-4464-A2B0-6D77EC0E1C00}"/>
    <dgm:cxn modelId="{77FDC64A-F8E1-4BEB-8A34-F97E8DF3EA96}" type="presOf" srcId="{84FCCBBF-1433-45B0-96B1-07B969DF9476}" destId="{312E4DA3-DF2A-4860-8695-0BD79585A2E9}" srcOrd="1" destOrd="0" presId="urn:microsoft.com/office/officeart/2005/8/layout/hList9"/>
    <dgm:cxn modelId="{CBCEE7D5-5A1E-4529-AA7F-D2D7B790216B}" type="presOf" srcId="{1DC232D0-1BD3-4EDD-B6FF-5AD43992B2A2}" destId="{B2D82090-8D4F-431D-9080-52474DE5B9BF}" srcOrd="0" destOrd="0" presId="urn:microsoft.com/office/officeart/2005/8/layout/hList9"/>
    <dgm:cxn modelId="{245D8067-0813-4AA1-8654-88BDBAAC7D9E}" type="presOf" srcId="{6B1F949E-E31E-4E67-B295-F613F651DFA4}" destId="{B8D69069-F0E2-4033-B54D-444364252AAB}" srcOrd="1" destOrd="0" presId="urn:microsoft.com/office/officeart/2005/8/layout/hList9"/>
    <dgm:cxn modelId="{CA5053A5-45C9-42FA-81A9-634D679BF432}" srcId="{9BF37672-4525-4410-8133-5EBFBB754729}" destId="{011BA1E4-8673-4BA9-82A2-7984A457D288}" srcOrd="1" destOrd="0" parTransId="{EA5ABB74-206C-4E69-9D83-BC35C54AE7D8}" sibTransId="{239675D7-B908-4BD0-A9DE-391AD7568A1F}"/>
    <dgm:cxn modelId="{3922A6D4-C546-49BB-88A0-D607846B782C}" srcId="{B49DA3D0-4A4A-4269-8ECB-9D0CC2D7F2E4}" destId="{84FCCBBF-1433-45B0-96B1-07B969DF9476}" srcOrd="0" destOrd="0" parTransId="{15132077-FA48-4F5E-9A73-044057894792}" sibTransId="{620192D8-4604-4B7D-85EC-3B9301FF41C8}"/>
    <dgm:cxn modelId="{35BF353A-CC0A-4E24-8836-801F11A4D49C}" type="presOf" srcId="{011BA1E4-8673-4BA9-82A2-7984A457D288}" destId="{D95D2871-A0BA-47EB-95A7-47B622624E4B}" srcOrd="1" destOrd="0" presId="urn:microsoft.com/office/officeart/2005/8/layout/hList9"/>
    <dgm:cxn modelId="{0BE47FC0-68C4-4529-ACB7-1985EF491915}" type="presOf" srcId="{F4CFD2B3-AE3F-4D39-9919-8D78E40794B2}" destId="{48ADD5E8-AB1B-482C-9A05-6CA4EA03DC4D}" srcOrd="1" destOrd="0" presId="urn:microsoft.com/office/officeart/2005/8/layout/hList9"/>
    <dgm:cxn modelId="{AB34949D-CE69-418E-ACE0-5148BFD04133}" srcId="{9BF37672-4525-4410-8133-5EBFBB754729}" destId="{6B1F949E-E31E-4E67-B295-F613F651DFA4}" srcOrd="3" destOrd="0" parTransId="{3B43A18A-0FBB-4FAD-8EA2-9F56A94344EB}" sibTransId="{00B14C65-8089-4AB7-BE32-989AF0496A94}"/>
    <dgm:cxn modelId="{BB152FDC-C65B-4CD6-AE77-DE185D03AEE4}" type="presOf" srcId="{9BF37672-4525-4410-8133-5EBFBB754729}" destId="{54DFEEC1-DC39-4E02-9EE3-CF7FF71BC672}" srcOrd="0" destOrd="0" presId="urn:microsoft.com/office/officeart/2005/8/layout/hList9"/>
    <dgm:cxn modelId="{34D9D920-E76D-4FBB-BAB7-BEB9D0819BC9}" type="presOf" srcId="{011BA1E4-8673-4BA9-82A2-7984A457D288}" destId="{D54F8BB4-F5DF-4479-9083-27023FE8549C}" srcOrd="0" destOrd="0" presId="urn:microsoft.com/office/officeart/2005/8/layout/hList9"/>
    <dgm:cxn modelId="{C4A14D76-76EE-4297-8166-3EB108ADC8C5}" type="presOf" srcId="{F4CFD2B3-AE3F-4D39-9919-8D78E40794B2}" destId="{4B1605E1-6EAF-4B76-B846-B8212C227047}" srcOrd="0" destOrd="0" presId="urn:microsoft.com/office/officeart/2005/8/layout/hList9"/>
    <dgm:cxn modelId="{FF76DA2C-FE39-4666-A613-0F56750279DF}" type="presParOf" srcId="{197678C2-5108-4588-BE9E-666046F8F2E4}" destId="{F250EEA1-32B7-4795-81E7-73FF44DC2CDD}" srcOrd="0" destOrd="0" presId="urn:microsoft.com/office/officeart/2005/8/layout/hList9"/>
    <dgm:cxn modelId="{6191F7E6-6EF4-4CC7-87A5-181901A9BFBD}" type="presParOf" srcId="{197678C2-5108-4588-BE9E-666046F8F2E4}" destId="{8A7B3ED8-DC5B-488C-955D-28685ADF8C66}" srcOrd="1" destOrd="0" presId="urn:microsoft.com/office/officeart/2005/8/layout/hList9"/>
    <dgm:cxn modelId="{A21DA5D2-9B6C-43D0-A987-D21914C39F5D}" type="presParOf" srcId="{8A7B3ED8-DC5B-488C-955D-28685ADF8C66}" destId="{814377F3-C071-4981-B8EC-DC0F037F4617}" srcOrd="0" destOrd="0" presId="urn:microsoft.com/office/officeart/2005/8/layout/hList9"/>
    <dgm:cxn modelId="{761983E9-F4E0-4EBA-AD5E-F5818DCB2C70}" type="presParOf" srcId="{8A7B3ED8-DC5B-488C-955D-28685ADF8C66}" destId="{3769D39F-E0E4-4C1B-8233-053B6E70C12E}" srcOrd="1" destOrd="0" presId="urn:microsoft.com/office/officeart/2005/8/layout/hList9"/>
    <dgm:cxn modelId="{B0AB6F19-F9DD-4EC0-BA3D-1F784D5984A8}" type="presParOf" srcId="{3769D39F-E0E4-4C1B-8233-053B6E70C12E}" destId="{B2D82090-8D4F-431D-9080-52474DE5B9BF}" srcOrd="0" destOrd="0" presId="urn:microsoft.com/office/officeart/2005/8/layout/hList9"/>
    <dgm:cxn modelId="{BEB869A5-DFC1-4EB9-9A45-328E7B9CD3A0}" type="presParOf" srcId="{3769D39F-E0E4-4C1B-8233-053B6E70C12E}" destId="{6FFF1237-D64D-44BD-8C51-0BD4A1EA7B22}" srcOrd="1" destOrd="0" presId="urn:microsoft.com/office/officeart/2005/8/layout/hList9"/>
    <dgm:cxn modelId="{A34138C4-9B88-43AC-B6A9-DF2B96C4A253}" type="presParOf" srcId="{8A7B3ED8-DC5B-488C-955D-28685ADF8C66}" destId="{DA9A4CA3-BF14-4211-B8D0-4650A9FF866C}" srcOrd="2" destOrd="0" presId="urn:microsoft.com/office/officeart/2005/8/layout/hList9"/>
    <dgm:cxn modelId="{F5671971-F76B-4AE2-8A6C-41A2A1BC1634}" type="presParOf" srcId="{DA9A4CA3-BF14-4211-B8D0-4650A9FF866C}" destId="{D54F8BB4-F5DF-4479-9083-27023FE8549C}" srcOrd="0" destOrd="0" presId="urn:microsoft.com/office/officeart/2005/8/layout/hList9"/>
    <dgm:cxn modelId="{552C61DD-D061-4501-AF08-D4C5E1C554B0}" type="presParOf" srcId="{DA9A4CA3-BF14-4211-B8D0-4650A9FF866C}" destId="{D95D2871-A0BA-47EB-95A7-47B622624E4B}" srcOrd="1" destOrd="0" presId="urn:microsoft.com/office/officeart/2005/8/layout/hList9"/>
    <dgm:cxn modelId="{C1D7475E-BE32-4C3A-99B2-F43978DA7C94}" type="presParOf" srcId="{8A7B3ED8-DC5B-488C-955D-28685ADF8C66}" destId="{5A41B7B3-529B-4014-9FBF-92C95D81C1E5}" srcOrd="3" destOrd="0" presId="urn:microsoft.com/office/officeart/2005/8/layout/hList9"/>
    <dgm:cxn modelId="{0C1D085B-6EF5-4958-B7F2-A7DAADC4156A}" type="presParOf" srcId="{5A41B7B3-529B-4014-9FBF-92C95D81C1E5}" destId="{F7DD8FF7-C855-42BF-B001-F07C7D082359}" srcOrd="0" destOrd="0" presId="urn:microsoft.com/office/officeart/2005/8/layout/hList9"/>
    <dgm:cxn modelId="{1F6DF7A1-77E3-4944-8095-8A1E385A2068}" type="presParOf" srcId="{5A41B7B3-529B-4014-9FBF-92C95D81C1E5}" destId="{632C0920-9363-45BC-904C-D183AA9E89E7}" srcOrd="1" destOrd="0" presId="urn:microsoft.com/office/officeart/2005/8/layout/hList9"/>
    <dgm:cxn modelId="{CE8E671F-EB5B-4B64-B69F-B9E8A3714EB0}" type="presParOf" srcId="{8A7B3ED8-DC5B-488C-955D-28685ADF8C66}" destId="{F8C409FB-F0BC-4321-9828-96335DE72F17}" srcOrd="4" destOrd="0" presId="urn:microsoft.com/office/officeart/2005/8/layout/hList9"/>
    <dgm:cxn modelId="{39E63846-4D56-4250-AB1D-E0EE8831BBB0}" type="presParOf" srcId="{F8C409FB-F0BC-4321-9828-96335DE72F17}" destId="{E312AFC8-5A44-4CB6-B6E9-32906E539BFE}" srcOrd="0" destOrd="0" presId="urn:microsoft.com/office/officeart/2005/8/layout/hList9"/>
    <dgm:cxn modelId="{384F70C0-AFB7-4CD9-BC0A-D50B79528B01}" type="presParOf" srcId="{F8C409FB-F0BC-4321-9828-96335DE72F17}" destId="{B8D69069-F0E2-4033-B54D-444364252AAB}" srcOrd="1" destOrd="0" presId="urn:microsoft.com/office/officeart/2005/8/layout/hList9"/>
    <dgm:cxn modelId="{234F4931-3F01-41CA-BEAC-A736081843D8}" type="presParOf" srcId="{197678C2-5108-4588-BE9E-666046F8F2E4}" destId="{7A49F84B-20E5-4D6B-84AD-1DBBA2A1CE40}" srcOrd="2" destOrd="0" presId="urn:microsoft.com/office/officeart/2005/8/layout/hList9"/>
    <dgm:cxn modelId="{DA4875D2-C634-4231-8898-A9AE8546A6DA}" type="presParOf" srcId="{197678C2-5108-4588-BE9E-666046F8F2E4}" destId="{54DFEEC1-DC39-4E02-9EE3-CF7FF71BC672}" srcOrd="3" destOrd="0" presId="urn:microsoft.com/office/officeart/2005/8/layout/hList9"/>
    <dgm:cxn modelId="{855234EE-A95D-4E51-BED6-D485A5DC6678}" type="presParOf" srcId="{197678C2-5108-4588-BE9E-666046F8F2E4}" destId="{D09FD923-0BE9-45C2-BABF-EC5561DCE0B7}" srcOrd="4" destOrd="0" presId="urn:microsoft.com/office/officeart/2005/8/layout/hList9"/>
    <dgm:cxn modelId="{84ADA67D-7229-4FFE-8BA3-948F76A17BE5}" type="presParOf" srcId="{197678C2-5108-4588-BE9E-666046F8F2E4}" destId="{0FAA2C9C-402A-45AA-93DD-609788093263}" srcOrd="5" destOrd="0" presId="urn:microsoft.com/office/officeart/2005/8/layout/hList9"/>
    <dgm:cxn modelId="{E1A7739A-47E9-43FB-B136-1970F678C6CE}" type="presParOf" srcId="{197678C2-5108-4588-BE9E-666046F8F2E4}" destId="{9FB0D42B-2429-4D6E-98D4-8F0791AD2D56}" srcOrd="6" destOrd="0" presId="urn:microsoft.com/office/officeart/2005/8/layout/hList9"/>
    <dgm:cxn modelId="{2CC388B3-1139-44D8-B237-33E9E92EB7C3}" type="presParOf" srcId="{9FB0D42B-2429-4D6E-98D4-8F0791AD2D56}" destId="{5E19F457-04C4-49AC-92ED-25DA3AA651F2}" srcOrd="0" destOrd="0" presId="urn:microsoft.com/office/officeart/2005/8/layout/hList9"/>
    <dgm:cxn modelId="{A1841A3E-E93C-4F2C-9DEF-3D6ADF745DF3}" type="presParOf" srcId="{9FB0D42B-2429-4D6E-98D4-8F0791AD2D56}" destId="{D0EFCC44-182E-40B3-ABDC-93EE8B7897D5}" srcOrd="1" destOrd="0" presId="urn:microsoft.com/office/officeart/2005/8/layout/hList9"/>
    <dgm:cxn modelId="{B15CEEC1-3A7A-4691-A128-CD1242760ABA}" type="presParOf" srcId="{D0EFCC44-182E-40B3-ABDC-93EE8B7897D5}" destId="{23745F10-8374-428C-93CD-3FBF3EF31E1C}" srcOrd="0" destOrd="0" presId="urn:microsoft.com/office/officeart/2005/8/layout/hList9"/>
    <dgm:cxn modelId="{63694185-A64B-4729-B99A-BF7637EF2FCC}" type="presParOf" srcId="{D0EFCC44-182E-40B3-ABDC-93EE8B7897D5}" destId="{312E4DA3-DF2A-4860-8695-0BD79585A2E9}" srcOrd="1" destOrd="0" presId="urn:microsoft.com/office/officeart/2005/8/layout/hList9"/>
    <dgm:cxn modelId="{7D5CF885-99CD-4A37-A3F4-47384086B216}" type="presParOf" srcId="{9FB0D42B-2429-4D6E-98D4-8F0791AD2D56}" destId="{D07876DA-716F-4580-B4A0-6FCC33194C52}" srcOrd="2" destOrd="0" presId="urn:microsoft.com/office/officeart/2005/8/layout/hList9"/>
    <dgm:cxn modelId="{BD486DBE-43CB-4288-9E64-6499297FE6CD}" type="presParOf" srcId="{D07876DA-716F-4580-B4A0-6FCC33194C52}" destId="{4B1605E1-6EAF-4B76-B846-B8212C227047}" srcOrd="0" destOrd="0" presId="urn:microsoft.com/office/officeart/2005/8/layout/hList9"/>
    <dgm:cxn modelId="{7F26A9B3-A88F-4642-B34E-C88C224846CC}" type="presParOf" srcId="{D07876DA-716F-4580-B4A0-6FCC33194C52}" destId="{48ADD5E8-AB1B-482C-9A05-6CA4EA03DC4D}" srcOrd="1" destOrd="0" presId="urn:microsoft.com/office/officeart/2005/8/layout/hList9"/>
    <dgm:cxn modelId="{1617C3EB-5622-41AB-8012-709F4F12C1B2}" type="presParOf" srcId="{9FB0D42B-2429-4D6E-98D4-8F0791AD2D56}" destId="{4942697D-CFAF-4FFE-BFDC-BB715D804F73}" srcOrd="3" destOrd="0" presId="urn:microsoft.com/office/officeart/2005/8/layout/hList9"/>
    <dgm:cxn modelId="{1E678D8B-C84A-4E36-B189-90504750E8C1}" type="presParOf" srcId="{4942697D-CFAF-4FFE-BFDC-BB715D804F73}" destId="{30E63029-8D67-46D4-AC1B-1AA0345F8EC8}" srcOrd="0" destOrd="0" presId="urn:microsoft.com/office/officeart/2005/8/layout/hList9"/>
    <dgm:cxn modelId="{5888244B-07A0-48A8-9793-1D34442243FD}" type="presParOf" srcId="{4942697D-CFAF-4FFE-BFDC-BB715D804F73}" destId="{22FFF6E4-8A35-49FD-B6BA-C3381B3F2172}" srcOrd="1" destOrd="0" presId="urn:microsoft.com/office/officeart/2005/8/layout/hList9"/>
    <dgm:cxn modelId="{BE2FE60E-7E2E-4C67-AEEF-25297526DEC1}" type="presParOf" srcId="{197678C2-5108-4588-BE9E-666046F8F2E4}" destId="{67D57EC8-55DC-407E-B0EE-844262BBD51C}" srcOrd="7" destOrd="0" presId="urn:microsoft.com/office/officeart/2005/8/layout/hList9"/>
    <dgm:cxn modelId="{825F735B-45A2-4C3C-B653-301EF7DC09A7}" type="presParOf" srcId="{197678C2-5108-4588-BE9E-666046F8F2E4}" destId="{5F44466A-DF6A-4312-A93F-15D271C32310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E05268-9676-4380-B184-7B24C74C54CE}" type="doc">
      <dgm:prSet loTypeId="urn:microsoft.com/office/officeart/2009/3/layout/IncreasingArrowsProcess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BDD2F244-9563-48A7-B81D-6F34DAED82B8}">
      <dgm:prSet phldrT="[Texto]" custT="1"/>
      <dgm:spPr/>
      <dgm:t>
        <a:bodyPr/>
        <a:lstStyle/>
        <a:p>
          <a:r>
            <a:rPr lang="es-CO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Radicación</a:t>
          </a:r>
        </a:p>
      </dgm:t>
    </dgm:pt>
    <dgm:pt modelId="{24BCC4D3-7E4C-490D-B35D-669EEF6B5FCD}" type="parTrans" cxnId="{DEDFDFE4-32AF-4A5A-88F1-025FE7957F62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D8A391-D8BE-4ED9-813D-8D6CF76D4910}" type="sibTrans" cxnId="{DEDFDFE4-32AF-4A5A-88F1-025FE7957F62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6D4987-FDB0-4A01-BA6D-180D1EA905F3}">
      <dgm:prSet phldrT="[Texto]"/>
      <dgm:spPr/>
      <dgm:t>
        <a:bodyPr/>
        <a:lstStyle/>
        <a:p>
          <a:r>
            <a:rPr lang="es-CO" dirty="0">
              <a:latin typeface="Arial" panose="020B0604020202020204" pitchFamily="34" charset="0"/>
              <a:cs typeface="Arial" panose="020B0604020202020204" pitchFamily="34" charset="0"/>
            </a:rPr>
            <a:t>* Diligenciamiento de metadatos de registro.</a:t>
          </a:r>
        </a:p>
        <a:p>
          <a:r>
            <a:rPr lang="es-CO" dirty="0">
              <a:latin typeface="Arial" panose="020B0604020202020204" pitchFamily="34" charset="0"/>
              <a:cs typeface="Arial" panose="020B0604020202020204" pitchFamily="34" charset="0"/>
            </a:rPr>
            <a:t>* Vinculación de los documentos a un trámite.</a:t>
          </a:r>
        </a:p>
      </dgm:t>
    </dgm:pt>
    <dgm:pt modelId="{BF4270A1-0CEB-4103-B0BA-1C776E68F0EE}" type="parTrans" cxnId="{999EF129-85EB-423D-901B-4C0573F95A13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8C7032-755D-44E1-9A43-450C1743ED0F}" type="sibTrans" cxnId="{999EF129-85EB-423D-901B-4C0573F95A13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465466-494E-40F6-A983-0C486B409731}">
      <dgm:prSet phldrT="[Texto]" custT="1"/>
      <dgm:spPr/>
      <dgm:t>
        <a:bodyPr/>
        <a:lstStyle/>
        <a:p>
          <a:r>
            <a:rPr lang="es-CO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Distribución	</a:t>
          </a:r>
        </a:p>
      </dgm:t>
    </dgm:pt>
    <dgm:pt modelId="{8C309244-2E03-4429-9117-A6384BE94F86}" type="parTrans" cxnId="{E9CE1730-E3A0-4FDA-A63F-63B73D7F08DE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035DFE-FCCF-4DC9-BE10-200C71886696}" type="sibTrans" cxnId="{E9CE1730-E3A0-4FDA-A63F-63B73D7F08DE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804076-CB00-45C9-B9FC-AACB5D99CC83}">
      <dgm:prSet phldrT="[Texto]"/>
      <dgm:spPr/>
      <dgm:t>
        <a:bodyPr/>
        <a:lstStyle/>
        <a:p>
          <a:r>
            <a:rPr lang="es-CO" dirty="0">
              <a:latin typeface="Arial" panose="020B0604020202020204" pitchFamily="34" charset="0"/>
              <a:cs typeface="Arial" panose="020B0604020202020204" pitchFamily="34" charset="0"/>
            </a:rPr>
            <a:t>* Enrutamiento y asignación de documentos a los gestores documentales de dependencias responsables.</a:t>
          </a:r>
        </a:p>
        <a:p>
          <a:r>
            <a:rPr lang="es-CO" dirty="0">
              <a:latin typeface="Arial" panose="020B0604020202020204" pitchFamily="34" charset="0"/>
              <a:cs typeface="Arial" panose="020B0604020202020204" pitchFamily="34" charset="0"/>
            </a:rPr>
            <a:t>* Establecimiento de mecanismos de control para recibo, entrega y devolución de documentos.</a:t>
          </a:r>
        </a:p>
      </dgm:t>
    </dgm:pt>
    <dgm:pt modelId="{3FB9E9B9-6B0A-4C04-862C-79814E53156A}" type="parTrans" cxnId="{6E1D9AF2-3B9B-4319-99D7-C795FF34DBD9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6F10AB-9596-4E08-9AA2-789A5037DD48}" type="sibTrans" cxnId="{6E1D9AF2-3B9B-4319-99D7-C795FF34DBD9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07B712-7EF2-4C1C-82FB-475FB2AD0FA6}">
      <dgm:prSet phldrT="[Texto]" custT="1"/>
      <dgm:spPr/>
      <dgm:t>
        <a:bodyPr/>
        <a:lstStyle/>
        <a:p>
          <a:r>
            <a:rPr lang="es-CO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Consulta y Acceso</a:t>
          </a:r>
        </a:p>
      </dgm:t>
    </dgm:pt>
    <dgm:pt modelId="{624843A3-E9D2-414F-AC0B-F28D61AD7859}" type="parTrans" cxnId="{88D34804-EC8D-49BC-A45A-A386A64538B1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E847E9-56A1-41F8-B5CB-D2CA521E0ABD}" type="sibTrans" cxnId="{88D34804-EC8D-49BC-A45A-A386A64538B1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9E741A-3D56-4E95-BFE6-7EAD4D0B2F35}">
      <dgm:prSet phldrT="[Texto]"/>
      <dgm:spPr/>
      <dgm:t>
        <a:bodyPr/>
        <a:lstStyle/>
        <a:p>
          <a:r>
            <a:rPr lang="es-CO" dirty="0">
              <a:latin typeface="Arial" panose="020B0604020202020204" pitchFamily="34" charset="0"/>
              <a:cs typeface="Arial" panose="020B0604020202020204" pitchFamily="34" charset="0"/>
            </a:rPr>
            <a:t>* Establecimiento de herramientas de consulta y préstamo que faciliten la búsqueda y recuperación de la información.</a:t>
          </a:r>
        </a:p>
        <a:p>
          <a:r>
            <a:rPr lang="es-CO" dirty="0">
              <a:latin typeface="Arial" panose="020B0604020202020204" pitchFamily="34" charset="0"/>
              <a:cs typeface="Arial" panose="020B0604020202020204" pitchFamily="34" charset="0"/>
            </a:rPr>
            <a:t>* Realizar control y seguimiento a las consultas y a los préstamos.</a:t>
          </a:r>
        </a:p>
        <a:p>
          <a:endParaRPr lang="es-CO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51B25D-91F9-4C85-8134-051BBEE6E13B}" type="parTrans" cxnId="{1E2536AC-15B8-4C25-90B9-4FF0BBFF821E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7D9A65-6145-4C28-9FDD-207A91D6D861}" type="sibTrans" cxnId="{1E2536AC-15B8-4C25-90B9-4FF0BBFF821E}">
      <dgm:prSet/>
      <dgm:spPr/>
      <dgm:t>
        <a:bodyPr/>
        <a:lstStyle/>
        <a:p>
          <a:endParaRPr lang="es-C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FBB016-3A30-460B-9E06-20E76EBF28F2}" type="pres">
      <dgm:prSet presAssocID="{FBE05268-9676-4380-B184-7B24C74C54CE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E72B552A-A5BE-4653-86B9-787FBB8F890D}" type="pres">
      <dgm:prSet presAssocID="{BDD2F244-9563-48A7-B81D-6F34DAED82B8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39FA365-9774-433A-960C-1017FC7AD45A}" type="pres">
      <dgm:prSet presAssocID="{BDD2F244-9563-48A7-B81D-6F34DAED82B8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FA6902E-1E1C-4A09-8F39-C033F1438E7A}" type="pres">
      <dgm:prSet presAssocID="{0B465466-494E-40F6-A983-0C486B409731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03D50B3-7618-404E-9B35-1CBBBFF479C3}" type="pres">
      <dgm:prSet presAssocID="{0B465466-494E-40F6-A983-0C486B409731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9863C97-6177-492A-8AC6-709FAF452021}" type="pres">
      <dgm:prSet presAssocID="{AE07B712-7EF2-4C1C-82FB-475FB2AD0FA6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41FEB5E-EB3A-4A96-BF8A-426009922296}" type="pres">
      <dgm:prSet presAssocID="{AE07B712-7EF2-4C1C-82FB-475FB2AD0FA6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8D34804-EC8D-49BC-A45A-A386A64538B1}" srcId="{FBE05268-9676-4380-B184-7B24C74C54CE}" destId="{AE07B712-7EF2-4C1C-82FB-475FB2AD0FA6}" srcOrd="2" destOrd="0" parTransId="{624843A3-E9D2-414F-AC0B-F28D61AD7859}" sibTransId="{ACE847E9-56A1-41F8-B5CB-D2CA521E0ABD}"/>
    <dgm:cxn modelId="{C2CC3347-463E-4CB7-99F3-B9B85009B841}" type="presOf" srcId="{0A9E741A-3D56-4E95-BFE6-7EAD4D0B2F35}" destId="{641FEB5E-EB3A-4A96-BF8A-426009922296}" srcOrd="0" destOrd="0" presId="urn:microsoft.com/office/officeart/2009/3/layout/IncreasingArrowsProcess"/>
    <dgm:cxn modelId="{87A9FAB6-983F-43EB-AB3F-F7B3727A5D18}" type="presOf" srcId="{0B465466-494E-40F6-A983-0C486B409731}" destId="{BFA6902E-1E1C-4A09-8F39-C033F1438E7A}" srcOrd="0" destOrd="0" presId="urn:microsoft.com/office/officeart/2009/3/layout/IncreasingArrowsProcess"/>
    <dgm:cxn modelId="{1E2536AC-15B8-4C25-90B9-4FF0BBFF821E}" srcId="{AE07B712-7EF2-4C1C-82FB-475FB2AD0FA6}" destId="{0A9E741A-3D56-4E95-BFE6-7EAD4D0B2F35}" srcOrd="0" destOrd="0" parTransId="{0051B25D-91F9-4C85-8134-051BBEE6E13B}" sibTransId="{B57D9A65-6145-4C28-9FDD-207A91D6D861}"/>
    <dgm:cxn modelId="{DEDFDFE4-32AF-4A5A-88F1-025FE7957F62}" srcId="{FBE05268-9676-4380-B184-7B24C74C54CE}" destId="{BDD2F244-9563-48A7-B81D-6F34DAED82B8}" srcOrd="0" destOrd="0" parTransId="{24BCC4D3-7E4C-490D-B35D-669EEF6B5FCD}" sibTransId="{5CD8A391-D8BE-4ED9-813D-8D6CF76D4910}"/>
    <dgm:cxn modelId="{D5E1BDFD-F046-4820-87C9-0D95EEA07640}" type="presOf" srcId="{BDD2F244-9563-48A7-B81D-6F34DAED82B8}" destId="{E72B552A-A5BE-4653-86B9-787FBB8F890D}" srcOrd="0" destOrd="0" presId="urn:microsoft.com/office/officeart/2009/3/layout/IncreasingArrowsProcess"/>
    <dgm:cxn modelId="{6E1D9AF2-3B9B-4319-99D7-C795FF34DBD9}" srcId="{0B465466-494E-40F6-A983-0C486B409731}" destId="{BE804076-CB00-45C9-B9FC-AACB5D99CC83}" srcOrd="0" destOrd="0" parTransId="{3FB9E9B9-6B0A-4C04-862C-79814E53156A}" sibTransId="{B36F10AB-9596-4E08-9AA2-789A5037DD48}"/>
    <dgm:cxn modelId="{5995EA90-0CB3-4B41-AA60-50FE6818D13D}" type="presOf" srcId="{FBE05268-9676-4380-B184-7B24C74C54CE}" destId="{DDFBB016-3A30-460B-9E06-20E76EBF28F2}" srcOrd="0" destOrd="0" presId="urn:microsoft.com/office/officeart/2009/3/layout/IncreasingArrowsProcess"/>
    <dgm:cxn modelId="{4B852E6C-1635-4F81-BDF3-15E14AED213B}" type="presOf" srcId="{BE804076-CB00-45C9-B9FC-AACB5D99CC83}" destId="{503D50B3-7618-404E-9B35-1CBBBFF479C3}" srcOrd="0" destOrd="0" presId="urn:microsoft.com/office/officeart/2009/3/layout/IncreasingArrowsProcess"/>
    <dgm:cxn modelId="{E9CE1730-E3A0-4FDA-A63F-63B73D7F08DE}" srcId="{FBE05268-9676-4380-B184-7B24C74C54CE}" destId="{0B465466-494E-40F6-A983-0C486B409731}" srcOrd="1" destOrd="0" parTransId="{8C309244-2E03-4429-9117-A6384BE94F86}" sibTransId="{1A035DFE-FCCF-4DC9-BE10-200C71886696}"/>
    <dgm:cxn modelId="{9DEDB33B-9027-40CB-BF35-6569C14C546A}" type="presOf" srcId="{7F6D4987-FDB0-4A01-BA6D-180D1EA905F3}" destId="{739FA365-9774-433A-960C-1017FC7AD45A}" srcOrd="0" destOrd="0" presId="urn:microsoft.com/office/officeart/2009/3/layout/IncreasingArrowsProcess"/>
    <dgm:cxn modelId="{CE8564C2-31E3-4E35-9A6F-4BDC33D1D35E}" type="presOf" srcId="{AE07B712-7EF2-4C1C-82FB-475FB2AD0FA6}" destId="{59863C97-6177-492A-8AC6-709FAF452021}" srcOrd="0" destOrd="0" presId="urn:microsoft.com/office/officeart/2009/3/layout/IncreasingArrowsProcess"/>
    <dgm:cxn modelId="{999EF129-85EB-423D-901B-4C0573F95A13}" srcId="{BDD2F244-9563-48A7-B81D-6F34DAED82B8}" destId="{7F6D4987-FDB0-4A01-BA6D-180D1EA905F3}" srcOrd="0" destOrd="0" parTransId="{BF4270A1-0CEB-4103-B0BA-1C776E68F0EE}" sibTransId="{7E8C7032-755D-44E1-9A43-450C1743ED0F}"/>
    <dgm:cxn modelId="{7F24BEFB-E880-452B-8DE7-A07DBABCD0B1}" type="presParOf" srcId="{DDFBB016-3A30-460B-9E06-20E76EBF28F2}" destId="{E72B552A-A5BE-4653-86B9-787FBB8F890D}" srcOrd="0" destOrd="0" presId="urn:microsoft.com/office/officeart/2009/3/layout/IncreasingArrowsProcess"/>
    <dgm:cxn modelId="{5BFB0AA4-9D15-4AA8-8D42-27EF2B205FC1}" type="presParOf" srcId="{DDFBB016-3A30-460B-9E06-20E76EBF28F2}" destId="{739FA365-9774-433A-960C-1017FC7AD45A}" srcOrd="1" destOrd="0" presId="urn:microsoft.com/office/officeart/2009/3/layout/IncreasingArrowsProcess"/>
    <dgm:cxn modelId="{0475F28A-CF23-4C40-A49C-07C53B2AFDA6}" type="presParOf" srcId="{DDFBB016-3A30-460B-9E06-20E76EBF28F2}" destId="{BFA6902E-1E1C-4A09-8F39-C033F1438E7A}" srcOrd="2" destOrd="0" presId="urn:microsoft.com/office/officeart/2009/3/layout/IncreasingArrowsProcess"/>
    <dgm:cxn modelId="{9A93AA83-4012-48A8-BBFD-F6059F4284C0}" type="presParOf" srcId="{DDFBB016-3A30-460B-9E06-20E76EBF28F2}" destId="{503D50B3-7618-404E-9B35-1CBBBFF479C3}" srcOrd="3" destOrd="0" presId="urn:microsoft.com/office/officeart/2009/3/layout/IncreasingArrowsProcess"/>
    <dgm:cxn modelId="{D68626F1-4FDE-4613-9D1F-4FF35C965127}" type="presParOf" srcId="{DDFBB016-3A30-460B-9E06-20E76EBF28F2}" destId="{59863C97-6177-492A-8AC6-709FAF452021}" srcOrd="4" destOrd="0" presId="urn:microsoft.com/office/officeart/2009/3/layout/IncreasingArrowsProcess"/>
    <dgm:cxn modelId="{7F4A915F-5F81-42C6-854E-C50FEA3D4EBA}" type="presParOf" srcId="{DDFBB016-3A30-460B-9E06-20E76EBF28F2}" destId="{641FEB5E-EB3A-4A96-BF8A-426009922296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B7BDA8-C297-419B-898E-AAFDF9CFDA76}" type="doc">
      <dgm:prSet loTypeId="urn:microsoft.com/office/officeart/2005/8/layout/hList2" loCatId="pictur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C496CCAF-B4DD-46F2-9C4D-BF422D974534}">
      <dgm:prSet phldrT="[Texto]" custT="1"/>
      <dgm:spPr/>
      <dgm:t>
        <a:bodyPr/>
        <a:lstStyle/>
        <a:p>
          <a:r>
            <a:rPr lang="es-CO" sz="1400" b="1">
              <a:latin typeface="Arial" panose="020B0604020202020204" pitchFamily="34" charset="0"/>
              <a:cs typeface="Arial" panose="020B0604020202020204" pitchFamily="34" charset="0"/>
            </a:rPr>
            <a:t>Documento</a:t>
          </a:r>
          <a:endParaRPr lang="es-CO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1CC960-214E-4453-AD6E-228CBA5B5F32}" type="parTrans" cxnId="{06BC6E5C-5E5B-4D4F-8367-A514A4794547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0B36AD-934F-4D41-A5BC-24C1A9F0BF30}" type="sibTrans" cxnId="{06BC6E5C-5E5B-4D4F-8367-A514A4794547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CB205F-4EF7-4965-A4A2-640865D89529}">
      <dgm:prSet phldrT="[Texto]" custT="1"/>
      <dgm:spPr/>
      <dgm:t>
        <a:bodyPr/>
        <a:lstStyle/>
        <a:p>
          <a:r>
            <a:rPr lang="es-CO" sz="1150" b="1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Información registrada, cualquiera que sea su forma o el medio utilizado</a:t>
          </a:r>
        </a:p>
      </dgm:t>
    </dgm:pt>
    <dgm:pt modelId="{8D15A04B-D504-445D-9DF6-28DBE607BE7E}" type="parTrans" cxnId="{59D34E61-93DF-4D0F-87E7-5124ADD53612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4A10B2-23E0-4009-903A-C359DF97E7DC}" type="sibTrans" cxnId="{59D34E61-93DF-4D0F-87E7-5124ADD53612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445399-1E9F-4D4A-8EEA-E29F3E0AF9CD}">
      <dgm:prSet phldrT="[Texto]" custT="1"/>
      <dgm:spPr/>
      <dgm:t>
        <a:bodyPr/>
        <a:lstStyle/>
        <a:p>
          <a:r>
            <a:rPr lang="es-CO" sz="1400" b="1" dirty="0">
              <a:latin typeface="Arial" panose="020B0604020202020204" pitchFamily="34" charset="0"/>
              <a:cs typeface="Arial" panose="020B0604020202020204" pitchFamily="34" charset="0"/>
            </a:rPr>
            <a:t>Documento  de archivo</a:t>
          </a:r>
        </a:p>
      </dgm:t>
    </dgm:pt>
    <dgm:pt modelId="{C2A61E53-5C7F-4096-A057-FA26EC8FEE42}" type="parTrans" cxnId="{A7EF774D-9B3E-465B-9B03-6C78DCFC6A74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C681C5-E858-42D9-B3D1-F1244127F9C2}" type="sibTrans" cxnId="{A7EF774D-9B3E-465B-9B03-6C78DCFC6A74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54A8DA-21D8-45EA-BF83-344E90B1FE92}">
      <dgm:prSet phldrT="[Texto]" custT="1"/>
      <dgm:spPr/>
      <dgm:t>
        <a:bodyPr/>
        <a:lstStyle/>
        <a:p>
          <a:r>
            <a:rPr lang="es-CO" sz="1150" b="1">
              <a:latin typeface="Arial" panose="020B0604020202020204" pitchFamily="34" charset="0"/>
              <a:cs typeface="Arial" panose="020B0604020202020204" pitchFamily="34" charset="0"/>
            </a:rPr>
            <a:t>Registro de información producida o recibida por una entidad pública o privada en razón de sus actividades o funciones</a:t>
          </a:r>
          <a:endParaRPr lang="es-CO" sz="115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708618-3850-41D0-A803-8692931B4E47}" type="sibTrans" cxnId="{F7D04838-5CE5-4441-883A-CD32EF2045EB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DB5A15-4750-4E33-AD45-9C48C310AF77}" type="parTrans" cxnId="{F7D04838-5CE5-4441-883A-CD32EF2045EB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AFAF15-EACF-4242-9BCE-FEDE9BE045A0}">
      <dgm:prSet phldrT="[Texto]" custT="1"/>
      <dgm:spPr/>
      <dgm:t>
        <a:bodyPr/>
        <a:lstStyle/>
        <a:p>
          <a:r>
            <a:rPr lang="es-CO" sz="1150" b="1" dirty="0">
              <a:latin typeface="Arial" panose="020B0604020202020204" pitchFamily="34" charset="0"/>
              <a:cs typeface="Arial" panose="020B0604020202020204" pitchFamily="34" charset="0"/>
            </a:rPr>
            <a:t>Es la información generada, enviada, recibida, almacenada o comunicada por medios electrónicos, ópticos o similares.</a:t>
          </a:r>
        </a:p>
      </dgm:t>
    </dgm:pt>
    <dgm:pt modelId="{0452E1FA-19F9-42B2-847E-20749E5331B7}">
      <dgm:prSet phldrT="[Texto]" custT="1"/>
      <dgm:spPr/>
      <dgm:t>
        <a:bodyPr/>
        <a:lstStyle/>
        <a:p>
          <a:r>
            <a:rPr lang="es-CO" sz="1400" b="1" dirty="0">
              <a:latin typeface="Arial" panose="020B0604020202020204" pitchFamily="34" charset="0"/>
              <a:cs typeface="Arial" panose="020B0604020202020204" pitchFamily="34" charset="0"/>
            </a:rPr>
            <a:t>Documento electrónico</a:t>
          </a:r>
        </a:p>
      </dgm:t>
    </dgm:pt>
    <dgm:pt modelId="{0888F13E-5F7A-4196-BFB8-4F8366D13CCE}" type="sibTrans" cxnId="{CB3E3CC6-9822-414A-B0C2-A394A6EE5B06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3F4582-6847-4731-9AD6-0604615414E7}" type="parTrans" cxnId="{CB3E3CC6-9822-414A-B0C2-A394A6EE5B06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D07875-846F-4625-BBCF-69F8D6061DE4}" type="sibTrans" cxnId="{F9FFAE95-79FE-48A7-8766-897133B95612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206AA1-274A-4957-8443-7156598560AB}" type="parTrans" cxnId="{F9FFAE95-79FE-48A7-8766-897133B95612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5CDD7E-658F-4A3E-93CD-21628B165D1F}">
      <dgm:prSet custT="1"/>
      <dgm:spPr/>
      <dgm:t>
        <a:bodyPr/>
        <a:lstStyle/>
        <a:p>
          <a:endParaRPr lang="es-CO" sz="115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E17B9D-8B82-4878-9B74-4E3F637C55D7}" type="sibTrans" cxnId="{6CCF4A27-A2A3-4EAE-B1F6-15EBFB1B77A9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E85D52-10A1-4404-A105-58CCEF76C87F}" type="parTrans" cxnId="{6CCF4A27-A2A3-4EAE-B1F6-15EBFB1B77A9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48E3D9-1727-4580-B1CD-2EB738274E74}">
      <dgm:prSet phldrT="[Texto]" custT="1"/>
      <dgm:spPr/>
      <dgm:t>
        <a:bodyPr/>
        <a:lstStyle/>
        <a:p>
          <a:r>
            <a:rPr lang="es-CO" sz="1400" b="1" dirty="0">
              <a:latin typeface="Arial" panose="020B0604020202020204" pitchFamily="34" charset="0"/>
              <a:cs typeface="Arial" panose="020B0604020202020204" pitchFamily="34" charset="0"/>
            </a:rPr>
            <a:t>Documento electrónico de archivo</a:t>
          </a:r>
        </a:p>
      </dgm:t>
    </dgm:pt>
    <dgm:pt modelId="{D584E5CD-C8D1-41B9-B2D3-35BE7C2C866A}" type="parTrans" cxnId="{51ACD5FE-98CC-4102-96E7-C74AC2051125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24AFFF-2467-42ED-B06C-731135240CDC}" type="sibTrans" cxnId="{51ACD5FE-98CC-4102-96E7-C74AC2051125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74C12B-6557-45B9-9570-9D0BE3ACEEE2}">
      <dgm:prSet phldrT="[Texto]" custT="1"/>
      <dgm:spPr/>
      <dgm:t>
        <a:bodyPr/>
        <a:lstStyle/>
        <a:p>
          <a:r>
            <a:rPr lang="es-CO" sz="1150" b="1" dirty="0">
              <a:latin typeface="Arial" panose="020B0604020202020204" pitchFamily="34" charset="0"/>
              <a:cs typeface="Arial" panose="020B0604020202020204" pitchFamily="34" charset="0"/>
            </a:rPr>
            <a:t>Registro de la información generada, recibida, almacenada, y comunicada por medios electrónicos, que permanece en estos medios durante su ciclo vital; es producida por una persona o entidad en razón de sus actividades y debe ser tratada conforme a los principios y procesos archivísticos.</a:t>
          </a:r>
        </a:p>
      </dgm:t>
    </dgm:pt>
    <dgm:pt modelId="{BC30DE12-9C33-4881-AEF0-BAEB6AB60CBB}" type="parTrans" cxnId="{E0929BBE-646C-4161-A793-005DD0E47B1B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6826A3-7A40-47A0-9462-FE056FE524B6}" type="sibTrans" cxnId="{E0929BBE-646C-4161-A793-005DD0E47B1B}">
      <dgm:prSet/>
      <dgm:spPr/>
      <dgm:t>
        <a:bodyPr/>
        <a:lstStyle/>
        <a:p>
          <a:endParaRPr lang="es-CO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20F0AB-B869-4C5A-AA3E-1FF01B59450C}" type="pres">
      <dgm:prSet presAssocID="{58B7BDA8-C297-419B-898E-AAFDF9CFDA76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6FA34765-9264-44F6-BF4B-ADDAF960C7A1}" type="pres">
      <dgm:prSet presAssocID="{C496CCAF-B4DD-46F2-9C4D-BF422D974534}" presName="compositeNode" presStyleCnt="0">
        <dgm:presLayoutVars>
          <dgm:bulletEnabled val="1"/>
        </dgm:presLayoutVars>
      </dgm:prSet>
      <dgm:spPr/>
    </dgm:pt>
    <dgm:pt modelId="{1BB0AD76-08B4-4C45-A4AE-002F16714E61}" type="pres">
      <dgm:prSet presAssocID="{C496CCAF-B4DD-46F2-9C4D-BF422D974534}" presName="imag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CDBAFDC3-45B7-4879-BD22-BA64D48EB655}" type="pres">
      <dgm:prSet presAssocID="{C496CCAF-B4DD-46F2-9C4D-BF422D974534}" presName="childNode" presStyleLbl="node1" presStyleIdx="0" presStyleCnt="4" custScaleX="93942" custLinFactNeighborX="-1168" custLinFactNeighborY="-29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1ADC7A3-42BB-4D70-80E8-67A0547A21C5}" type="pres">
      <dgm:prSet presAssocID="{C496CCAF-B4DD-46F2-9C4D-BF422D974534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9B25ECB-7E2C-45FF-A430-D8D7E4D847FE}" type="pres">
      <dgm:prSet presAssocID="{BE0B36AD-934F-4D41-A5BC-24C1A9F0BF30}" presName="sibTrans" presStyleCnt="0"/>
      <dgm:spPr/>
    </dgm:pt>
    <dgm:pt modelId="{01F6F454-DE63-4741-B51F-AE8E64AEE0F2}" type="pres">
      <dgm:prSet presAssocID="{F7445399-1E9F-4D4A-8EEA-E29F3E0AF9CD}" presName="compositeNode" presStyleCnt="0">
        <dgm:presLayoutVars>
          <dgm:bulletEnabled val="1"/>
        </dgm:presLayoutVars>
      </dgm:prSet>
      <dgm:spPr/>
    </dgm:pt>
    <dgm:pt modelId="{9AA28CDA-180C-4A77-B2B1-C8A654D23ECE}" type="pres">
      <dgm:prSet presAssocID="{F7445399-1E9F-4D4A-8EEA-E29F3E0AF9CD}" presName="image" presStyleLbl="fgImgPlace1" presStyleIdx="1" presStyleCnt="4" custLinFactNeighborX="-93939" custLinFactNeighborY="-1168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C472DF1C-421D-48A5-9EAF-3E6300282972}" type="pres">
      <dgm:prSet presAssocID="{F7445399-1E9F-4D4A-8EEA-E29F3E0AF9CD}" presName="childNode" presStyleLbl="node1" presStyleIdx="1" presStyleCnt="4" custLinFactNeighborX="-19770" custLinFactNeighborY="-265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D5D2295-32CD-4A8E-B89A-BED30B55D19E}" type="pres">
      <dgm:prSet presAssocID="{F7445399-1E9F-4D4A-8EEA-E29F3E0AF9CD}" presName="parentNode" presStyleLbl="revTx" presStyleIdx="1" presStyleCnt="4" custLinFactNeighborX="-96902" custLinFactNeighborY="-29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DFDF346-143C-4A21-B5B2-EAE03924FBC0}" type="pres">
      <dgm:prSet presAssocID="{32C681C5-E858-42D9-B3D1-F1244127F9C2}" presName="sibTrans" presStyleCnt="0"/>
      <dgm:spPr/>
    </dgm:pt>
    <dgm:pt modelId="{BE50C26B-2611-43FD-82C8-165AE6D67AF2}" type="pres">
      <dgm:prSet presAssocID="{0452E1FA-19F9-42B2-847E-20749E5331B7}" presName="compositeNode" presStyleCnt="0">
        <dgm:presLayoutVars>
          <dgm:bulletEnabled val="1"/>
        </dgm:presLayoutVars>
      </dgm:prSet>
      <dgm:spPr/>
    </dgm:pt>
    <dgm:pt modelId="{5AA683CA-483E-4D6F-B42E-165D1803F1A8}" type="pres">
      <dgm:prSet presAssocID="{0452E1FA-19F9-42B2-847E-20749E5331B7}" presName="image" presStyleLbl="fgImgPlace1" presStyleIdx="2" presStyleCnt="4" custLinFactX="-25833" custLinFactNeighborX="-100000" custLinFactNeighborY="-2029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53C57EAF-60BE-401D-AC2B-2767784B5969}" type="pres">
      <dgm:prSet presAssocID="{0452E1FA-19F9-42B2-847E-20749E5331B7}" presName="childNode" presStyleLbl="node1" presStyleIdx="2" presStyleCnt="4" custLinFactNeighborX="-43934" custLinFactNeighborY="-29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04E5BFA-D830-42BD-A3CB-D7BEF8E06C1C}" type="pres">
      <dgm:prSet presAssocID="{0452E1FA-19F9-42B2-847E-20749E5331B7}" presName="parentNode" presStyleLbl="revTx" presStyleIdx="2" presStyleCnt="4" custLinFactX="-98873" custLinFactNeighborX="-100000" custLinFactNeighborY="-84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FD4A3D4-56CF-40F0-AD8E-206DA3D8A44E}" type="pres">
      <dgm:prSet presAssocID="{0888F13E-5F7A-4196-BFB8-4F8366D13CCE}" presName="sibTrans" presStyleCnt="0"/>
      <dgm:spPr/>
    </dgm:pt>
    <dgm:pt modelId="{3D1D6AFD-AA05-4CED-8D16-AD4372C99495}" type="pres">
      <dgm:prSet presAssocID="{F048E3D9-1727-4580-B1CD-2EB738274E74}" presName="compositeNode" presStyleCnt="0">
        <dgm:presLayoutVars>
          <dgm:bulletEnabled val="1"/>
        </dgm:presLayoutVars>
      </dgm:prSet>
      <dgm:spPr/>
    </dgm:pt>
    <dgm:pt modelId="{8FFCB2F7-6D46-4DA1-ACB6-3AECFC845051}" type="pres">
      <dgm:prSet presAssocID="{F048E3D9-1727-4580-B1CD-2EB738274E74}" presName="image" presStyleLbl="fgImgPlace1" presStyleIdx="3" presStyleCnt="4" custLinFactX="-90295" custLinFactNeighborX="-100000" custLinFactNeighborY="-2089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E97CC2B2-5AFE-43B2-99E2-40FE3A902550}" type="pres">
      <dgm:prSet presAssocID="{F048E3D9-1727-4580-B1CD-2EB738274E74}" presName="childNode" presStyleLbl="node1" presStyleIdx="3" presStyleCnt="4" custScaleX="125655" custScaleY="103482" custLinFactNeighborX="-51743" custLinFactNeighborY="95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80016BD-EC95-4BF0-96C5-9588FA5D13DC}" type="pres">
      <dgm:prSet presAssocID="{F048E3D9-1727-4580-B1CD-2EB738274E74}" presName="parentNode" presStyleLbl="revTx" presStyleIdx="3" presStyleCnt="4" custLinFactX="-120948" custLinFactNeighborX="-200000" custLinFactNeighborY="-29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2A04121-8297-45FC-888C-EEFEB32C93DA}" type="presOf" srcId="{335CDD7E-658F-4A3E-93CD-21628B165D1F}" destId="{C472DF1C-421D-48A5-9EAF-3E6300282972}" srcOrd="0" destOrd="1" presId="urn:microsoft.com/office/officeart/2005/8/layout/hList2"/>
    <dgm:cxn modelId="{6CCF4A27-A2A3-4EAE-B1F6-15EBFB1B77A9}" srcId="{F7445399-1E9F-4D4A-8EEA-E29F3E0AF9CD}" destId="{335CDD7E-658F-4A3E-93CD-21628B165D1F}" srcOrd="1" destOrd="0" parTransId="{77E85D52-10A1-4404-A105-58CCEF76C87F}" sibTransId="{B7E17B9D-8B82-4878-9B74-4E3F637C55D7}"/>
    <dgm:cxn modelId="{DA3B3D28-F1AE-4A20-86B3-4377933C2376}" type="presOf" srcId="{F048E3D9-1727-4580-B1CD-2EB738274E74}" destId="{680016BD-EC95-4BF0-96C5-9588FA5D13DC}" srcOrd="0" destOrd="0" presId="urn:microsoft.com/office/officeart/2005/8/layout/hList2"/>
    <dgm:cxn modelId="{F9FFAE95-79FE-48A7-8766-897133B95612}" srcId="{0452E1FA-19F9-42B2-847E-20749E5331B7}" destId="{EBAFAF15-EACF-4242-9BCE-FEDE9BE045A0}" srcOrd="0" destOrd="0" parTransId="{AB206AA1-274A-4957-8443-7156598560AB}" sibTransId="{14D07875-846F-4625-BBCF-69F8D6061DE4}"/>
    <dgm:cxn modelId="{CB3E3CC6-9822-414A-B0C2-A394A6EE5B06}" srcId="{58B7BDA8-C297-419B-898E-AAFDF9CFDA76}" destId="{0452E1FA-19F9-42B2-847E-20749E5331B7}" srcOrd="2" destOrd="0" parTransId="{F23F4582-6847-4731-9AD6-0604615414E7}" sibTransId="{0888F13E-5F7A-4196-BFB8-4F8366D13CCE}"/>
    <dgm:cxn modelId="{495DDB7F-1D1D-4099-BBB0-87D17D0A5386}" type="presOf" srcId="{9B74C12B-6557-45B9-9570-9D0BE3ACEEE2}" destId="{E97CC2B2-5AFE-43B2-99E2-40FE3A902550}" srcOrd="0" destOrd="0" presId="urn:microsoft.com/office/officeart/2005/8/layout/hList2"/>
    <dgm:cxn modelId="{F7D04838-5CE5-4441-883A-CD32EF2045EB}" srcId="{F7445399-1E9F-4D4A-8EEA-E29F3E0AF9CD}" destId="{A254A8DA-21D8-45EA-BF83-344E90B1FE92}" srcOrd="0" destOrd="0" parTransId="{70DB5A15-4750-4E33-AD45-9C48C310AF77}" sibTransId="{79708618-3850-41D0-A803-8692931B4E47}"/>
    <dgm:cxn modelId="{E0929BBE-646C-4161-A793-005DD0E47B1B}" srcId="{F048E3D9-1727-4580-B1CD-2EB738274E74}" destId="{9B74C12B-6557-45B9-9570-9D0BE3ACEEE2}" srcOrd="0" destOrd="0" parTransId="{BC30DE12-9C33-4881-AEF0-BAEB6AB60CBB}" sibTransId="{E96826A3-7A40-47A0-9462-FE056FE524B6}"/>
    <dgm:cxn modelId="{51ACD5FE-98CC-4102-96E7-C74AC2051125}" srcId="{58B7BDA8-C297-419B-898E-AAFDF9CFDA76}" destId="{F048E3D9-1727-4580-B1CD-2EB738274E74}" srcOrd="3" destOrd="0" parTransId="{D584E5CD-C8D1-41B9-B2D3-35BE7C2C866A}" sibTransId="{1324AFFF-2467-42ED-B06C-731135240CDC}"/>
    <dgm:cxn modelId="{F4864268-4D29-41B0-A810-0D202227EEB1}" type="presOf" srcId="{0452E1FA-19F9-42B2-847E-20749E5331B7}" destId="{904E5BFA-D830-42BD-A3CB-D7BEF8E06C1C}" srcOrd="0" destOrd="0" presId="urn:microsoft.com/office/officeart/2005/8/layout/hList2"/>
    <dgm:cxn modelId="{4C6199F0-1BF3-42BB-90E0-4EB9C413D1AE}" type="presOf" srcId="{C496CCAF-B4DD-46F2-9C4D-BF422D974534}" destId="{31ADC7A3-42BB-4D70-80E8-67A0547A21C5}" srcOrd="0" destOrd="0" presId="urn:microsoft.com/office/officeart/2005/8/layout/hList2"/>
    <dgm:cxn modelId="{9C7605F9-F034-4EF7-B889-D42379BB344D}" type="presOf" srcId="{A254A8DA-21D8-45EA-BF83-344E90B1FE92}" destId="{C472DF1C-421D-48A5-9EAF-3E6300282972}" srcOrd="0" destOrd="0" presId="urn:microsoft.com/office/officeart/2005/8/layout/hList2"/>
    <dgm:cxn modelId="{A7EF774D-9B3E-465B-9B03-6C78DCFC6A74}" srcId="{58B7BDA8-C297-419B-898E-AAFDF9CFDA76}" destId="{F7445399-1E9F-4D4A-8EEA-E29F3E0AF9CD}" srcOrd="1" destOrd="0" parTransId="{C2A61E53-5C7F-4096-A057-FA26EC8FEE42}" sibTransId="{32C681C5-E858-42D9-B3D1-F1244127F9C2}"/>
    <dgm:cxn modelId="{3A0E6B6E-0963-482A-8A0F-BB2490E5EFAC}" type="presOf" srcId="{EBAFAF15-EACF-4242-9BCE-FEDE9BE045A0}" destId="{53C57EAF-60BE-401D-AC2B-2767784B5969}" srcOrd="0" destOrd="0" presId="urn:microsoft.com/office/officeart/2005/8/layout/hList2"/>
    <dgm:cxn modelId="{06BC6E5C-5E5B-4D4F-8367-A514A4794547}" srcId="{58B7BDA8-C297-419B-898E-AAFDF9CFDA76}" destId="{C496CCAF-B4DD-46F2-9C4D-BF422D974534}" srcOrd="0" destOrd="0" parTransId="{E01CC960-214E-4453-AD6E-228CBA5B5F32}" sibTransId="{BE0B36AD-934F-4D41-A5BC-24C1A9F0BF30}"/>
    <dgm:cxn modelId="{F17DD777-B25E-444F-A5C7-CE7554BA9506}" type="presOf" srcId="{9BCB205F-4EF7-4965-A4A2-640865D89529}" destId="{CDBAFDC3-45B7-4879-BD22-BA64D48EB655}" srcOrd="0" destOrd="0" presId="urn:microsoft.com/office/officeart/2005/8/layout/hList2"/>
    <dgm:cxn modelId="{59D34E61-93DF-4D0F-87E7-5124ADD53612}" srcId="{C496CCAF-B4DD-46F2-9C4D-BF422D974534}" destId="{9BCB205F-4EF7-4965-A4A2-640865D89529}" srcOrd="0" destOrd="0" parTransId="{8D15A04B-D504-445D-9DF6-28DBE607BE7E}" sibTransId="{3F4A10B2-23E0-4009-903A-C359DF97E7DC}"/>
    <dgm:cxn modelId="{84098B7F-628A-4604-B321-09E5023A9EB7}" type="presOf" srcId="{58B7BDA8-C297-419B-898E-AAFDF9CFDA76}" destId="{A620F0AB-B869-4C5A-AA3E-1FF01B59450C}" srcOrd="0" destOrd="0" presId="urn:microsoft.com/office/officeart/2005/8/layout/hList2"/>
    <dgm:cxn modelId="{44E56B19-E7FF-40FD-939D-5ECC73EBC94B}" type="presOf" srcId="{F7445399-1E9F-4D4A-8EEA-E29F3E0AF9CD}" destId="{2D5D2295-32CD-4A8E-B89A-BED30B55D19E}" srcOrd="0" destOrd="0" presId="urn:microsoft.com/office/officeart/2005/8/layout/hList2"/>
    <dgm:cxn modelId="{D56A74EF-EDE0-40FD-B6D4-0ADC89515556}" type="presParOf" srcId="{A620F0AB-B869-4C5A-AA3E-1FF01B59450C}" destId="{6FA34765-9264-44F6-BF4B-ADDAF960C7A1}" srcOrd="0" destOrd="0" presId="urn:microsoft.com/office/officeart/2005/8/layout/hList2"/>
    <dgm:cxn modelId="{B91EC959-9B0D-48D0-8D7E-EFB2376607CE}" type="presParOf" srcId="{6FA34765-9264-44F6-BF4B-ADDAF960C7A1}" destId="{1BB0AD76-08B4-4C45-A4AE-002F16714E61}" srcOrd="0" destOrd="0" presId="urn:microsoft.com/office/officeart/2005/8/layout/hList2"/>
    <dgm:cxn modelId="{0CAEE45B-BD06-4A3E-AAB1-66012ED15C25}" type="presParOf" srcId="{6FA34765-9264-44F6-BF4B-ADDAF960C7A1}" destId="{CDBAFDC3-45B7-4879-BD22-BA64D48EB655}" srcOrd="1" destOrd="0" presId="urn:microsoft.com/office/officeart/2005/8/layout/hList2"/>
    <dgm:cxn modelId="{E7CE6BA9-C5E3-40D6-9820-8DFAD75AD2ED}" type="presParOf" srcId="{6FA34765-9264-44F6-BF4B-ADDAF960C7A1}" destId="{31ADC7A3-42BB-4D70-80E8-67A0547A21C5}" srcOrd="2" destOrd="0" presId="urn:microsoft.com/office/officeart/2005/8/layout/hList2"/>
    <dgm:cxn modelId="{487B66A3-9A79-44EB-9EE4-5E04328D0316}" type="presParOf" srcId="{A620F0AB-B869-4C5A-AA3E-1FF01B59450C}" destId="{89B25ECB-7E2C-45FF-A430-D8D7E4D847FE}" srcOrd="1" destOrd="0" presId="urn:microsoft.com/office/officeart/2005/8/layout/hList2"/>
    <dgm:cxn modelId="{BD581EC8-B01B-40C6-B4BD-04D42977519C}" type="presParOf" srcId="{A620F0AB-B869-4C5A-AA3E-1FF01B59450C}" destId="{01F6F454-DE63-4741-B51F-AE8E64AEE0F2}" srcOrd="2" destOrd="0" presId="urn:microsoft.com/office/officeart/2005/8/layout/hList2"/>
    <dgm:cxn modelId="{8F99C583-698E-4C91-9029-5DFC4B52C19D}" type="presParOf" srcId="{01F6F454-DE63-4741-B51F-AE8E64AEE0F2}" destId="{9AA28CDA-180C-4A77-B2B1-C8A654D23ECE}" srcOrd="0" destOrd="0" presId="urn:microsoft.com/office/officeart/2005/8/layout/hList2"/>
    <dgm:cxn modelId="{BA4E4422-CCDE-4BDB-9478-D6D3671C2410}" type="presParOf" srcId="{01F6F454-DE63-4741-B51F-AE8E64AEE0F2}" destId="{C472DF1C-421D-48A5-9EAF-3E6300282972}" srcOrd="1" destOrd="0" presId="urn:microsoft.com/office/officeart/2005/8/layout/hList2"/>
    <dgm:cxn modelId="{019ABDCA-080A-4FFB-AFF2-80C49C30CF92}" type="presParOf" srcId="{01F6F454-DE63-4741-B51F-AE8E64AEE0F2}" destId="{2D5D2295-32CD-4A8E-B89A-BED30B55D19E}" srcOrd="2" destOrd="0" presId="urn:microsoft.com/office/officeart/2005/8/layout/hList2"/>
    <dgm:cxn modelId="{9851DF89-6A28-4B6A-BAB4-EA997F7E1617}" type="presParOf" srcId="{A620F0AB-B869-4C5A-AA3E-1FF01B59450C}" destId="{9DFDF346-143C-4A21-B5B2-EAE03924FBC0}" srcOrd="3" destOrd="0" presId="urn:microsoft.com/office/officeart/2005/8/layout/hList2"/>
    <dgm:cxn modelId="{B02F650C-C81E-45CD-A108-1C9ED2FE0CB6}" type="presParOf" srcId="{A620F0AB-B869-4C5A-AA3E-1FF01B59450C}" destId="{BE50C26B-2611-43FD-82C8-165AE6D67AF2}" srcOrd="4" destOrd="0" presId="urn:microsoft.com/office/officeart/2005/8/layout/hList2"/>
    <dgm:cxn modelId="{79F153EA-BA16-46CE-A799-D7FA223E9767}" type="presParOf" srcId="{BE50C26B-2611-43FD-82C8-165AE6D67AF2}" destId="{5AA683CA-483E-4D6F-B42E-165D1803F1A8}" srcOrd="0" destOrd="0" presId="urn:microsoft.com/office/officeart/2005/8/layout/hList2"/>
    <dgm:cxn modelId="{3D2BFEAB-C2C0-4C7C-A578-5CDE5136B7E8}" type="presParOf" srcId="{BE50C26B-2611-43FD-82C8-165AE6D67AF2}" destId="{53C57EAF-60BE-401D-AC2B-2767784B5969}" srcOrd="1" destOrd="0" presId="urn:microsoft.com/office/officeart/2005/8/layout/hList2"/>
    <dgm:cxn modelId="{5D2A9BCD-4C59-48B2-B9EE-4E77E03A0F86}" type="presParOf" srcId="{BE50C26B-2611-43FD-82C8-165AE6D67AF2}" destId="{904E5BFA-D830-42BD-A3CB-D7BEF8E06C1C}" srcOrd="2" destOrd="0" presId="urn:microsoft.com/office/officeart/2005/8/layout/hList2"/>
    <dgm:cxn modelId="{8D2E393D-EF91-4887-B133-C209D9E1EC0C}" type="presParOf" srcId="{A620F0AB-B869-4C5A-AA3E-1FF01B59450C}" destId="{6FD4A3D4-56CF-40F0-AD8E-206DA3D8A44E}" srcOrd="5" destOrd="0" presId="urn:microsoft.com/office/officeart/2005/8/layout/hList2"/>
    <dgm:cxn modelId="{18DE06C2-5518-4FD1-824D-D08131085B44}" type="presParOf" srcId="{A620F0AB-B869-4C5A-AA3E-1FF01B59450C}" destId="{3D1D6AFD-AA05-4CED-8D16-AD4372C99495}" srcOrd="6" destOrd="0" presId="urn:microsoft.com/office/officeart/2005/8/layout/hList2"/>
    <dgm:cxn modelId="{97464BCB-068B-47C4-82DC-FA56EAEA99A7}" type="presParOf" srcId="{3D1D6AFD-AA05-4CED-8D16-AD4372C99495}" destId="{8FFCB2F7-6D46-4DA1-ACB6-3AECFC845051}" srcOrd="0" destOrd="0" presId="urn:microsoft.com/office/officeart/2005/8/layout/hList2"/>
    <dgm:cxn modelId="{A2E7A842-37A1-4F63-9421-57013BA544E8}" type="presParOf" srcId="{3D1D6AFD-AA05-4CED-8D16-AD4372C99495}" destId="{E97CC2B2-5AFE-43B2-99E2-40FE3A902550}" srcOrd="1" destOrd="0" presId="urn:microsoft.com/office/officeart/2005/8/layout/hList2"/>
    <dgm:cxn modelId="{E56B580E-34C9-49AF-88E3-755A21736A05}" type="presParOf" srcId="{3D1D6AFD-AA05-4CED-8D16-AD4372C99495}" destId="{680016BD-EC95-4BF0-96C5-9588FA5D13DC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EF23BD-A7BE-47B8-87EA-60224379CD3F}" type="doc">
      <dgm:prSet loTypeId="urn:microsoft.com/office/officeart/2005/8/layout/list1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s-CO"/>
        </a:p>
      </dgm:t>
    </dgm:pt>
    <dgm:pt modelId="{5CAD507C-BC0B-4062-A5A5-1B9471591E68}">
      <dgm:prSet phldrT="[Texto]" custT="1"/>
      <dgm:spPr/>
      <dgm:t>
        <a:bodyPr/>
        <a:lstStyle/>
        <a:p>
          <a:r>
            <a:rPr lang="es-CO" sz="1400" dirty="0">
              <a:latin typeface="Arial" panose="020B0604020202020204" pitchFamily="34" charset="0"/>
              <a:cs typeface="Arial" panose="020B0604020202020204" pitchFamily="34" charset="0"/>
            </a:rPr>
            <a:t>Elaborar cronograma de visitas (Circular) para revisión de series documentales que han cumplido su tiempo de permanencia según la TRD.</a:t>
          </a:r>
        </a:p>
      </dgm:t>
    </dgm:pt>
    <dgm:pt modelId="{9D5A888A-FCC6-4E9F-A520-0E476A4450B3}" type="parTrans" cxnId="{9AE8C12C-0223-44C8-AE16-BBB98C4FD3AF}">
      <dgm:prSet/>
      <dgm:spPr/>
      <dgm:t>
        <a:bodyPr/>
        <a:lstStyle/>
        <a:p>
          <a:endParaRPr lang="es-CO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D2FD81-6554-4035-99F8-A45DDD1CBEBB}" type="sibTrans" cxnId="{9AE8C12C-0223-44C8-AE16-BBB98C4FD3AF}">
      <dgm:prSet/>
      <dgm:spPr/>
      <dgm:t>
        <a:bodyPr/>
        <a:lstStyle/>
        <a:p>
          <a:endParaRPr lang="es-CO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B84B1B-6836-46CE-A0F5-94F873066961}">
      <dgm:prSet phldrT="[Texto]" custT="1"/>
      <dgm:spPr/>
      <dgm:t>
        <a:bodyPr/>
        <a:lstStyle/>
        <a:p>
          <a:r>
            <a:rPr lang="es-CO" sz="1400" dirty="0">
              <a:latin typeface="Arial" panose="020B0604020202020204" pitchFamily="34" charset="0"/>
              <a:cs typeface="Arial" panose="020B0604020202020204" pitchFamily="34" charset="0"/>
            </a:rPr>
            <a:t>Aplicar la lista de chequeo de las series que van a ser transferidas por dependencia.</a:t>
          </a:r>
        </a:p>
      </dgm:t>
    </dgm:pt>
    <dgm:pt modelId="{7D0A0EFB-501B-482B-9504-8B05744F16F2}" type="parTrans" cxnId="{E2A43618-14DD-4044-B73E-8551241C7DF0}">
      <dgm:prSet/>
      <dgm:spPr/>
      <dgm:t>
        <a:bodyPr/>
        <a:lstStyle/>
        <a:p>
          <a:endParaRPr lang="es-CO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49CABC-F158-42E9-8AC0-9BA7997CD03F}" type="sibTrans" cxnId="{E2A43618-14DD-4044-B73E-8551241C7DF0}">
      <dgm:prSet/>
      <dgm:spPr/>
      <dgm:t>
        <a:bodyPr/>
        <a:lstStyle/>
        <a:p>
          <a:endParaRPr lang="es-CO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ABBE4C-2C1B-433D-AFAE-F14D235F753A}">
      <dgm:prSet phldrT="[Texto]" custT="1"/>
      <dgm:spPr/>
      <dgm:t>
        <a:bodyPr/>
        <a:lstStyle/>
        <a:p>
          <a:r>
            <a:rPr lang="es-CO" sz="1400" dirty="0">
              <a:latin typeface="Arial" panose="020B0604020202020204" pitchFamily="34" charset="0"/>
              <a:cs typeface="Arial" panose="020B0604020202020204" pitchFamily="34" charset="0"/>
            </a:rPr>
            <a:t>Asignar fechas para realizar ajustes, si es el caso.</a:t>
          </a:r>
        </a:p>
      </dgm:t>
    </dgm:pt>
    <dgm:pt modelId="{0A2C2144-17A2-4BC0-82A6-398CD658B616}" type="parTrans" cxnId="{5A380FD4-1634-4D8F-A47A-EA22F990F953}">
      <dgm:prSet/>
      <dgm:spPr/>
      <dgm:t>
        <a:bodyPr/>
        <a:lstStyle/>
        <a:p>
          <a:endParaRPr lang="es-CO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DBA197-F908-45E9-8580-0BFE379C915D}" type="sibTrans" cxnId="{5A380FD4-1634-4D8F-A47A-EA22F990F953}">
      <dgm:prSet/>
      <dgm:spPr/>
      <dgm:t>
        <a:bodyPr/>
        <a:lstStyle/>
        <a:p>
          <a:endParaRPr lang="es-CO" sz="14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C25A7D-F28A-4A5B-86EB-31014195793C}">
      <dgm:prSet phldrT="[Texto]" custT="1"/>
      <dgm:spPr/>
      <dgm:t>
        <a:bodyPr/>
        <a:lstStyle/>
        <a:p>
          <a:r>
            <a:rPr lang="es-CO" sz="1400" dirty="0">
              <a:latin typeface="Arial" panose="020B0604020202020204" pitchFamily="34" charset="0"/>
              <a:cs typeface="Arial" panose="020B0604020202020204" pitchFamily="34" charset="0"/>
            </a:rPr>
            <a:t>Elaborar cronograma de transferencias documentales. (Circular)</a:t>
          </a:r>
        </a:p>
      </dgm:t>
    </dgm:pt>
    <dgm:pt modelId="{624FE403-ACE4-425F-A6D3-A972520643C3}" type="parTrans" cxnId="{FEAF8644-D9BD-43FE-B809-112AD1273BAB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10DB42A5-5E86-4609-8CCD-4DF6E29D43B1}" type="sibTrans" cxnId="{FEAF8644-D9BD-43FE-B809-112AD1273BAB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89183802-C2A3-4D44-9DF1-1270A23F3A2B}">
      <dgm:prSet phldrT="[Texto]" custT="1"/>
      <dgm:spPr/>
      <dgm:t>
        <a:bodyPr/>
        <a:lstStyle/>
        <a:p>
          <a:r>
            <a:rPr lang="es-CO" sz="1400" dirty="0">
              <a:latin typeface="Arial" panose="020B0604020202020204" pitchFamily="34" charset="0"/>
              <a:cs typeface="Arial" panose="020B0604020202020204" pitchFamily="34" charset="0"/>
            </a:rPr>
            <a:t>Recibir las series documentales en Archivo General</a:t>
          </a:r>
        </a:p>
      </dgm:t>
    </dgm:pt>
    <dgm:pt modelId="{A4E6C1C8-F5A9-4306-BF0E-818A9539BAFA}" type="parTrans" cxnId="{F7600D10-7413-4128-92AF-5AAEFF0159CC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5A57C0B8-F899-44CE-ABB6-3EA34ED391A0}" type="sibTrans" cxnId="{F7600D10-7413-4128-92AF-5AAEFF0159CC}">
      <dgm:prSet/>
      <dgm:spPr/>
      <dgm:t>
        <a:bodyPr/>
        <a:lstStyle/>
        <a:p>
          <a:endParaRPr lang="es-CO" sz="1400">
            <a:solidFill>
              <a:schemeClr val="tx1"/>
            </a:solidFill>
          </a:endParaRPr>
        </a:p>
      </dgm:t>
    </dgm:pt>
    <dgm:pt modelId="{220D1B35-B44B-45F3-896A-264089906847}" type="pres">
      <dgm:prSet presAssocID="{CDEF23BD-A7BE-47B8-87EA-60224379CD3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254070E0-27D8-4866-B802-3CA04FA9E687}" type="pres">
      <dgm:prSet presAssocID="{5CAD507C-BC0B-4062-A5A5-1B9471591E68}" presName="parentLin" presStyleCnt="0"/>
      <dgm:spPr/>
    </dgm:pt>
    <dgm:pt modelId="{D131B966-2252-49A8-91DA-EC0BBDE7F01E}" type="pres">
      <dgm:prSet presAssocID="{5CAD507C-BC0B-4062-A5A5-1B9471591E68}" presName="parentLeftMargin" presStyleLbl="node1" presStyleIdx="0" presStyleCnt="5"/>
      <dgm:spPr/>
      <dgm:t>
        <a:bodyPr/>
        <a:lstStyle/>
        <a:p>
          <a:endParaRPr lang="es-CO"/>
        </a:p>
      </dgm:t>
    </dgm:pt>
    <dgm:pt modelId="{4E7AD425-422B-4612-9C67-F7EE4EBA2E8D}" type="pres">
      <dgm:prSet presAssocID="{5CAD507C-BC0B-4062-A5A5-1B9471591E68}" presName="parentText" presStyleLbl="node1" presStyleIdx="0" presStyleCnt="5" custScaleX="13046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862CF0C-4C06-4719-9752-422F43A4997E}" type="pres">
      <dgm:prSet presAssocID="{5CAD507C-BC0B-4062-A5A5-1B9471591E68}" presName="negativeSpace" presStyleCnt="0"/>
      <dgm:spPr/>
    </dgm:pt>
    <dgm:pt modelId="{4B2580A4-48B1-4D34-8692-73603D1B8AD7}" type="pres">
      <dgm:prSet presAssocID="{5CAD507C-BC0B-4062-A5A5-1B9471591E68}" presName="childText" presStyleLbl="conFgAcc1" presStyleIdx="0" presStyleCnt="5">
        <dgm:presLayoutVars>
          <dgm:bulletEnabled val="1"/>
        </dgm:presLayoutVars>
      </dgm:prSet>
      <dgm:spPr/>
    </dgm:pt>
    <dgm:pt modelId="{18F1DEEE-2D85-43F7-9AF4-6E6D348F9049}" type="pres">
      <dgm:prSet presAssocID="{B1D2FD81-6554-4035-99F8-A45DDD1CBEBB}" presName="spaceBetweenRectangles" presStyleCnt="0"/>
      <dgm:spPr/>
    </dgm:pt>
    <dgm:pt modelId="{2C31CE4F-C905-4551-91E5-25B911543D8D}" type="pres">
      <dgm:prSet presAssocID="{5FB84B1B-6836-46CE-A0F5-94F873066961}" presName="parentLin" presStyleCnt="0"/>
      <dgm:spPr/>
    </dgm:pt>
    <dgm:pt modelId="{CA80B1E0-CA96-4E0E-84C7-EF6832BE81C9}" type="pres">
      <dgm:prSet presAssocID="{5FB84B1B-6836-46CE-A0F5-94F873066961}" presName="parentLeftMargin" presStyleLbl="node1" presStyleIdx="0" presStyleCnt="5"/>
      <dgm:spPr/>
      <dgm:t>
        <a:bodyPr/>
        <a:lstStyle/>
        <a:p>
          <a:endParaRPr lang="es-CO"/>
        </a:p>
      </dgm:t>
    </dgm:pt>
    <dgm:pt modelId="{3BDF80A2-28E3-4CDF-9BFF-D815D033AC8F}" type="pres">
      <dgm:prSet presAssocID="{5FB84B1B-6836-46CE-A0F5-94F873066961}" presName="parentText" presStyleLbl="node1" presStyleIdx="1" presStyleCnt="5" custScaleX="13046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44B25C0-7AB0-4574-BBE0-FCCA2CB64089}" type="pres">
      <dgm:prSet presAssocID="{5FB84B1B-6836-46CE-A0F5-94F873066961}" presName="negativeSpace" presStyleCnt="0"/>
      <dgm:spPr/>
    </dgm:pt>
    <dgm:pt modelId="{A57BA56C-4A86-45A7-ACFF-585C188E604D}" type="pres">
      <dgm:prSet presAssocID="{5FB84B1B-6836-46CE-A0F5-94F873066961}" presName="childText" presStyleLbl="conFgAcc1" presStyleIdx="1" presStyleCnt="5">
        <dgm:presLayoutVars>
          <dgm:bulletEnabled val="1"/>
        </dgm:presLayoutVars>
      </dgm:prSet>
      <dgm:spPr/>
    </dgm:pt>
    <dgm:pt modelId="{70799CAD-4379-441F-B430-8F279E234C11}" type="pres">
      <dgm:prSet presAssocID="{6749CABC-F158-42E9-8AC0-9BA7997CD03F}" presName="spaceBetweenRectangles" presStyleCnt="0"/>
      <dgm:spPr/>
    </dgm:pt>
    <dgm:pt modelId="{68187D14-8AC6-4A90-9807-7D9AC8B7EA2E}" type="pres">
      <dgm:prSet presAssocID="{45ABBE4C-2C1B-433D-AFAE-F14D235F753A}" presName="parentLin" presStyleCnt="0"/>
      <dgm:spPr/>
    </dgm:pt>
    <dgm:pt modelId="{AC013FE0-CEAE-46A9-B278-D65BF92101C2}" type="pres">
      <dgm:prSet presAssocID="{45ABBE4C-2C1B-433D-AFAE-F14D235F753A}" presName="parentLeftMargin" presStyleLbl="node1" presStyleIdx="1" presStyleCnt="5"/>
      <dgm:spPr/>
      <dgm:t>
        <a:bodyPr/>
        <a:lstStyle/>
        <a:p>
          <a:endParaRPr lang="es-CO"/>
        </a:p>
      </dgm:t>
    </dgm:pt>
    <dgm:pt modelId="{930F1E71-7C94-4B14-88B6-B87266F8DDC4}" type="pres">
      <dgm:prSet presAssocID="{45ABBE4C-2C1B-433D-AFAE-F14D235F753A}" presName="parentText" presStyleLbl="node1" presStyleIdx="2" presStyleCnt="5" custScaleX="13046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80CAE8B-FC3A-4492-B2AF-97F2C4B00DB6}" type="pres">
      <dgm:prSet presAssocID="{45ABBE4C-2C1B-433D-AFAE-F14D235F753A}" presName="negativeSpace" presStyleCnt="0"/>
      <dgm:spPr/>
    </dgm:pt>
    <dgm:pt modelId="{6DDE6734-F753-43F8-859F-C79B9455156C}" type="pres">
      <dgm:prSet presAssocID="{45ABBE4C-2C1B-433D-AFAE-F14D235F753A}" presName="childText" presStyleLbl="conFgAcc1" presStyleIdx="2" presStyleCnt="5">
        <dgm:presLayoutVars>
          <dgm:bulletEnabled val="1"/>
        </dgm:presLayoutVars>
      </dgm:prSet>
      <dgm:spPr/>
    </dgm:pt>
    <dgm:pt modelId="{8682CED5-7B9B-4B49-9D64-C98276976692}" type="pres">
      <dgm:prSet presAssocID="{F1DBA197-F908-45E9-8580-0BFE379C915D}" presName="spaceBetweenRectangles" presStyleCnt="0"/>
      <dgm:spPr/>
    </dgm:pt>
    <dgm:pt modelId="{E4C56C63-C0D9-477A-BCEE-0EA1BDB3EF76}" type="pres">
      <dgm:prSet presAssocID="{70C25A7D-F28A-4A5B-86EB-31014195793C}" presName="parentLin" presStyleCnt="0"/>
      <dgm:spPr/>
    </dgm:pt>
    <dgm:pt modelId="{FE7632D4-0C42-4FE3-BF93-B82E9A0FEEBD}" type="pres">
      <dgm:prSet presAssocID="{70C25A7D-F28A-4A5B-86EB-31014195793C}" presName="parentLeftMargin" presStyleLbl="node1" presStyleIdx="2" presStyleCnt="5"/>
      <dgm:spPr/>
      <dgm:t>
        <a:bodyPr/>
        <a:lstStyle/>
        <a:p>
          <a:endParaRPr lang="es-CO"/>
        </a:p>
      </dgm:t>
    </dgm:pt>
    <dgm:pt modelId="{212E67AF-F1D9-4502-B95B-E2643642F99C}" type="pres">
      <dgm:prSet presAssocID="{70C25A7D-F28A-4A5B-86EB-31014195793C}" presName="parentText" presStyleLbl="node1" presStyleIdx="3" presStyleCnt="5" custScaleX="13046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7778820-59BB-4EE2-8797-164673FECF6E}" type="pres">
      <dgm:prSet presAssocID="{70C25A7D-F28A-4A5B-86EB-31014195793C}" presName="negativeSpace" presStyleCnt="0"/>
      <dgm:spPr/>
    </dgm:pt>
    <dgm:pt modelId="{FE6A6AF6-BDED-4447-97D3-1464F10060FD}" type="pres">
      <dgm:prSet presAssocID="{70C25A7D-F28A-4A5B-86EB-31014195793C}" presName="childText" presStyleLbl="conFgAcc1" presStyleIdx="3" presStyleCnt="5">
        <dgm:presLayoutVars>
          <dgm:bulletEnabled val="1"/>
        </dgm:presLayoutVars>
      </dgm:prSet>
      <dgm:spPr/>
    </dgm:pt>
    <dgm:pt modelId="{4D9BF65E-E0A1-4A96-B6F3-7D7073A1EE83}" type="pres">
      <dgm:prSet presAssocID="{10DB42A5-5E86-4609-8CCD-4DF6E29D43B1}" presName="spaceBetweenRectangles" presStyleCnt="0"/>
      <dgm:spPr/>
    </dgm:pt>
    <dgm:pt modelId="{CAF51A20-7B32-40CC-9DD0-98CE5AE95ECB}" type="pres">
      <dgm:prSet presAssocID="{89183802-C2A3-4D44-9DF1-1270A23F3A2B}" presName="parentLin" presStyleCnt="0"/>
      <dgm:spPr/>
    </dgm:pt>
    <dgm:pt modelId="{403968F1-4B64-4B03-B024-E3E00EBC62C5}" type="pres">
      <dgm:prSet presAssocID="{89183802-C2A3-4D44-9DF1-1270A23F3A2B}" presName="parentLeftMargin" presStyleLbl="node1" presStyleIdx="3" presStyleCnt="5"/>
      <dgm:spPr/>
      <dgm:t>
        <a:bodyPr/>
        <a:lstStyle/>
        <a:p>
          <a:endParaRPr lang="es-CO"/>
        </a:p>
      </dgm:t>
    </dgm:pt>
    <dgm:pt modelId="{7C3F7153-937E-4FBA-9FDD-2FEE9C7B1535}" type="pres">
      <dgm:prSet presAssocID="{89183802-C2A3-4D44-9DF1-1270A23F3A2B}" presName="parentText" presStyleLbl="node1" presStyleIdx="4" presStyleCnt="5" custScaleX="13046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6D291AE-59C6-459A-A5A6-C83893706843}" type="pres">
      <dgm:prSet presAssocID="{89183802-C2A3-4D44-9DF1-1270A23F3A2B}" presName="negativeSpace" presStyleCnt="0"/>
      <dgm:spPr/>
    </dgm:pt>
    <dgm:pt modelId="{70039177-C458-49D6-A37B-F5FCAD956C09}" type="pres">
      <dgm:prSet presAssocID="{89183802-C2A3-4D44-9DF1-1270A23F3A2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EAF8644-D9BD-43FE-B809-112AD1273BAB}" srcId="{CDEF23BD-A7BE-47B8-87EA-60224379CD3F}" destId="{70C25A7D-F28A-4A5B-86EB-31014195793C}" srcOrd="3" destOrd="0" parTransId="{624FE403-ACE4-425F-A6D3-A972520643C3}" sibTransId="{10DB42A5-5E86-4609-8CCD-4DF6E29D43B1}"/>
    <dgm:cxn modelId="{D0AE1549-2478-4C8A-AF61-0BDCD81CEC80}" type="presOf" srcId="{70C25A7D-F28A-4A5B-86EB-31014195793C}" destId="{212E67AF-F1D9-4502-B95B-E2643642F99C}" srcOrd="1" destOrd="0" presId="urn:microsoft.com/office/officeart/2005/8/layout/list1"/>
    <dgm:cxn modelId="{9AE8C12C-0223-44C8-AE16-BBB98C4FD3AF}" srcId="{CDEF23BD-A7BE-47B8-87EA-60224379CD3F}" destId="{5CAD507C-BC0B-4062-A5A5-1B9471591E68}" srcOrd="0" destOrd="0" parTransId="{9D5A888A-FCC6-4E9F-A520-0E476A4450B3}" sibTransId="{B1D2FD81-6554-4035-99F8-A45DDD1CBEBB}"/>
    <dgm:cxn modelId="{4B3C1C27-9F0F-4AF7-88BF-C5199677A4B5}" type="presOf" srcId="{5CAD507C-BC0B-4062-A5A5-1B9471591E68}" destId="{4E7AD425-422B-4612-9C67-F7EE4EBA2E8D}" srcOrd="1" destOrd="0" presId="urn:microsoft.com/office/officeart/2005/8/layout/list1"/>
    <dgm:cxn modelId="{1B6411CB-2D82-4D0F-8584-28B77265D18B}" type="presOf" srcId="{45ABBE4C-2C1B-433D-AFAE-F14D235F753A}" destId="{AC013FE0-CEAE-46A9-B278-D65BF92101C2}" srcOrd="0" destOrd="0" presId="urn:microsoft.com/office/officeart/2005/8/layout/list1"/>
    <dgm:cxn modelId="{F3A9B0A0-5660-4213-B2F3-D3CF439F009F}" type="presOf" srcId="{89183802-C2A3-4D44-9DF1-1270A23F3A2B}" destId="{403968F1-4B64-4B03-B024-E3E00EBC62C5}" srcOrd="0" destOrd="0" presId="urn:microsoft.com/office/officeart/2005/8/layout/list1"/>
    <dgm:cxn modelId="{5D242837-5B77-4B44-897A-8E3640B64755}" type="presOf" srcId="{5FB84B1B-6836-46CE-A0F5-94F873066961}" destId="{3BDF80A2-28E3-4CDF-9BFF-D815D033AC8F}" srcOrd="1" destOrd="0" presId="urn:microsoft.com/office/officeart/2005/8/layout/list1"/>
    <dgm:cxn modelId="{D20362FA-2513-4830-A0C2-BEC1F66AAEFE}" type="presOf" srcId="{89183802-C2A3-4D44-9DF1-1270A23F3A2B}" destId="{7C3F7153-937E-4FBA-9FDD-2FEE9C7B1535}" srcOrd="1" destOrd="0" presId="urn:microsoft.com/office/officeart/2005/8/layout/list1"/>
    <dgm:cxn modelId="{E2A43618-14DD-4044-B73E-8551241C7DF0}" srcId="{CDEF23BD-A7BE-47B8-87EA-60224379CD3F}" destId="{5FB84B1B-6836-46CE-A0F5-94F873066961}" srcOrd="1" destOrd="0" parTransId="{7D0A0EFB-501B-482B-9504-8B05744F16F2}" sibTransId="{6749CABC-F158-42E9-8AC0-9BA7997CD03F}"/>
    <dgm:cxn modelId="{8EC8BAB3-B685-435F-90B2-C0E1E6104B51}" type="presOf" srcId="{5FB84B1B-6836-46CE-A0F5-94F873066961}" destId="{CA80B1E0-CA96-4E0E-84C7-EF6832BE81C9}" srcOrd="0" destOrd="0" presId="urn:microsoft.com/office/officeart/2005/8/layout/list1"/>
    <dgm:cxn modelId="{9EE91239-9C16-4C2F-9BC7-E9652C961259}" type="presOf" srcId="{45ABBE4C-2C1B-433D-AFAE-F14D235F753A}" destId="{930F1E71-7C94-4B14-88B6-B87266F8DDC4}" srcOrd="1" destOrd="0" presId="urn:microsoft.com/office/officeart/2005/8/layout/list1"/>
    <dgm:cxn modelId="{80130C58-0FA0-4323-9FE3-9F918D64FFDF}" type="presOf" srcId="{70C25A7D-F28A-4A5B-86EB-31014195793C}" destId="{FE7632D4-0C42-4FE3-BF93-B82E9A0FEEBD}" srcOrd="0" destOrd="0" presId="urn:microsoft.com/office/officeart/2005/8/layout/list1"/>
    <dgm:cxn modelId="{F7600D10-7413-4128-92AF-5AAEFF0159CC}" srcId="{CDEF23BD-A7BE-47B8-87EA-60224379CD3F}" destId="{89183802-C2A3-4D44-9DF1-1270A23F3A2B}" srcOrd="4" destOrd="0" parTransId="{A4E6C1C8-F5A9-4306-BF0E-818A9539BAFA}" sibTransId="{5A57C0B8-F899-44CE-ABB6-3EA34ED391A0}"/>
    <dgm:cxn modelId="{7B0F76A8-8A40-4FEF-A77F-4D2F3113CC11}" type="presOf" srcId="{5CAD507C-BC0B-4062-A5A5-1B9471591E68}" destId="{D131B966-2252-49A8-91DA-EC0BBDE7F01E}" srcOrd="0" destOrd="0" presId="urn:microsoft.com/office/officeart/2005/8/layout/list1"/>
    <dgm:cxn modelId="{D5A81A07-A8A5-4DB7-8750-49B44116764F}" type="presOf" srcId="{CDEF23BD-A7BE-47B8-87EA-60224379CD3F}" destId="{220D1B35-B44B-45F3-896A-264089906847}" srcOrd="0" destOrd="0" presId="urn:microsoft.com/office/officeart/2005/8/layout/list1"/>
    <dgm:cxn modelId="{5A380FD4-1634-4D8F-A47A-EA22F990F953}" srcId="{CDEF23BD-A7BE-47B8-87EA-60224379CD3F}" destId="{45ABBE4C-2C1B-433D-AFAE-F14D235F753A}" srcOrd="2" destOrd="0" parTransId="{0A2C2144-17A2-4BC0-82A6-398CD658B616}" sibTransId="{F1DBA197-F908-45E9-8580-0BFE379C915D}"/>
    <dgm:cxn modelId="{0FBE8954-3DE3-4411-8279-14E6F09A25BC}" type="presParOf" srcId="{220D1B35-B44B-45F3-896A-264089906847}" destId="{254070E0-27D8-4866-B802-3CA04FA9E687}" srcOrd="0" destOrd="0" presId="urn:microsoft.com/office/officeart/2005/8/layout/list1"/>
    <dgm:cxn modelId="{BF4B1CAD-9F8D-493A-B999-4C4082D82F9B}" type="presParOf" srcId="{254070E0-27D8-4866-B802-3CA04FA9E687}" destId="{D131B966-2252-49A8-91DA-EC0BBDE7F01E}" srcOrd="0" destOrd="0" presId="urn:microsoft.com/office/officeart/2005/8/layout/list1"/>
    <dgm:cxn modelId="{814E771D-B361-427F-BB82-920A5DC20035}" type="presParOf" srcId="{254070E0-27D8-4866-B802-3CA04FA9E687}" destId="{4E7AD425-422B-4612-9C67-F7EE4EBA2E8D}" srcOrd="1" destOrd="0" presId="urn:microsoft.com/office/officeart/2005/8/layout/list1"/>
    <dgm:cxn modelId="{6B564C1F-3696-43A8-AFC9-8E6BA38AC607}" type="presParOf" srcId="{220D1B35-B44B-45F3-896A-264089906847}" destId="{D862CF0C-4C06-4719-9752-422F43A4997E}" srcOrd="1" destOrd="0" presId="urn:microsoft.com/office/officeart/2005/8/layout/list1"/>
    <dgm:cxn modelId="{AC60E4FD-114E-45D4-912B-4DE6FE5BF20B}" type="presParOf" srcId="{220D1B35-B44B-45F3-896A-264089906847}" destId="{4B2580A4-48B1-4D34-8692-73603D1B8AD7}" srcOrd="2" destOrd="0" presId="urn:microsoft.com/office/officeart/2005/8/layout/list1"/>
    <dgm:cxn modelId="{0537E354-DAD6-40A7-94AB-C71872A42FF0}" type="presParOf" srcId="{220D1B35-B44B-45F3-896A-264089906847}" destId="{18F1DEEE-2D85-43F7-9AF4-6E6D348F9049}" srcOrd="3" destOrd="0" presId="urn:microsoft.com/office/officeart/2005/8/layout/list1"/>
    <dgm:cxn modelId="{B65A6516-BBD6-4444-947B-46C7A22949C6}" type="presParOf" srcId="{220D1B35-B44B-45F3-896A-264089906847}" destId="{2C31CE4F-C905-4551-91E5-25B911543D8D}" srcOrd="4" destOrd="0" presId="urn:microsoft.com/office/officeart/2005/8/layout/list1"/>
    <dgm:cxn modelId="{B1356F19-89A5-4778-9CF9-980235F9ED2B}" type="presParOf" srcId="{2C31CE4F-C905-4551-91E5-25B911543D8D}" destId="{CA80B1E0-CA96-4E0E-84C7-EF6832BE81C9}" srcOrd="0" destOrd="0" presId="urn:microsoft.com/office/officeart/2005/8/layout/list1"/>
    <dgm:cxn modelId="{D3BF0090-348E-4F94-A8EB-7D4282117A23}" type="presParOf" srcId="{2C31CE4F-C905-4551-91E5-25B911543D8D}" destId="{3BDF80A2-28E3-4CDF-9BFF-D815D033AC8F}" srcOrd="1" destOrd="0" presId="urn:microsoft.com/office/officeart/2005/8/layout/list1"/>
    <dgm:cxn modelId="{DF4ABC94-ED70-4E3C-8D0B-FED51F6D0F49}" type="presParOf" srcId="{220D1B35-B44B-45F3-896A-264089906847}" destId="{244B25C0-7AB0-4574-BBE0-FCCA2CB64089}" srcOrd="5" destOrd="0" presId="urn:microsoft.com/office/officeart/2005/8/layout/list1"/>
    <dgm:cxn modelId="{7557F10F-F411-4DF7-8F95-8898DE24D350}" type="presParOf" srcId="{220D1B35-B44B-45F3-896A-264089906847}" destId="{A57BA56C-4A86-45A7-ACFF-585C188E604D}" srcOrd="6" destOrd="0" presId="urn:microsoft.com/office/officeart/2005/8/layout/list1"/>
    <dgm:cxn modelId="{BD813C27-7A41-49C0-8188-FEF1D5907AB9}" type="presParOf" srcId="{220D1B35-B44B-45F3-896A-264089906847}" destId="{70799CAD-4379-441F-B430-8F279E234C11}" srcOrd="7" destOrd="0" presId="urn:microsoft.com/office/officeart/2005/8/layout/list1"/>
    <dgm:cxn modelId="{E2C8B2DF-2DBF-4179-841F-30085D44E014}" type="presParOf" srcId="{220D1B35-B44B-45F3-896A-264089906847}" destId="{68187D14-8AC6-4A90-9807-7D9AC8B7EA2E}" srcOrd="8" destOrd="0" presId="urn:microsoft.com/office/officeart/2005/8/layout/list1"/>
    <dgm:cxn modelId="{9CBA91EE-0A2C-4DD1-97A6-2AFFE7F77F01}" type="presParOf" srcId="{68187D14-8AC6-4A90-9807-7D9AC8B7EA2E}" destId="{AC013FE0-CEAE-46A9-B278-D65BF92101C2}" srcOrd="0" destOrd="0" presId="urn:microsoft.com/office/officeart/2005/8/layout/list1"/>
    <dgm:cxn modelId="{6E75FDE5-68AE-4121-95FE-B57E2D4A604E}" type="presParOf" srcId="{68187D14-8AC6-4A90-9807-7D9AC8B7EA2E}" destId="{930F1E71-7C94-4B14-88B6-B87266F8DDC4}" srcOrd="1" destOrd="0" presId="urn:microsoft.com/office/officeart/2005/8/layout/list1"/>
    <dgm:cxn modelId="{3218A073-4CDF-48F1-9950-B3F23586E0C0}" type="presParOf" srcId="{220D1B35-B44B-45F3-896A-264089906847}" destId="{180CAE8B-FC3A-4492-B2AF-97F2C4B00DB6}" srcOrd="9" destOrd="0" presId="urn:microsoft.com/office/officeart/2005/8/layout/list1"/>
    <dgm:cxn modelId="{5D6A6523-E2FE-4FF0-9746-EE6011CC88C7}" type="presParOf" srcId="{220D1B35-B44B-45F3-896A-264089906847}" destId="{6DDE6734-F753-43F8-859F-C79B9455156C}" srcOrd="10" destOrd="0" presId="urn:microsoft.com/office/officeart/2005/8/layout/list1"/>
    <dgm:cxn modelId="{F54121B6-E84E-46BB-9723-EE9DB985D0E2}" type="presParOf" srcId="{220D1B35-B44B-45F3-896A-264089906847}" destId="{8682CED5-7B9B-4B49-9D64-C98276976692}" srcOrd="11" destOrd="0" presId="urn:microsoft.com/office/officeart/2005/8/layout/list1"/>
    <dgm:cxn modelId="{0E3836E7-8D4E-4908-8F55-90071C35BE74}" type="presParOf" srcId="{220D1B35-B44B-45F3-896A-264089906847}" destId="{E4C56C63-C0D9-477A-BCEE-0EA1BDB3EF76}" srcOrd="12" destOrd="0" presId="urn:microsoft.com/office/officeart/2005/8/layout/list1"/>
    <dgm:cxn modelId="{A4198020-68B6-417E-925A-53058B70E5F4}" type="presParOf" srcId="{E4C56C63-C0D9-477A-BCEE-0EA1BDB3EF76}" destId="{FE7632D4-0C42-4FE3-BF93-B82E9A0FEEBD}" srcOrd="0" destOrd="0" presId="urn:microsoft.com/office/officeart/2005/8/layout/list1"/>
    <dgm:cxn modelId="{7203496E-DD27-43B9-8BBF-F6D5C77DF241}" type="presParOf" srcId="{E4C56C63-C0D9-477A-BCEE-0EA1BDB3EF76}" destId="{212E67AF-F1D9-4502-B95B-E2643642F99C}" srcOrd="1" destOrd="0" presId="urn:microsoft.com/office/officeart/2005/8/layout/list1"/>
    <dgm:cxn modelId="{C8B9F8CC-7867-4E17-BFF7-35AB65F22146}" type="presParOf" srcId="{220D1B35-B44B-45F3-896A-264089906847}" destId="{17778820-59BB-4EE2-8797-164673FECF6E}" srcOrd="13" destOrd="0" presId="urn:microsoft.com/office/officeart/2005/8/layout/list1"/>
    <dgm:cxn modelId="{C48FC3EE-7258-4CB8-834B-39C500EA1EDE}" type="presParOf" srcId="{220D1B35-B44B-45F3-896A-264089906847}" destId="{FE6A6AF6-BDED-4447-97D3-1464F10060FD}" srcOrd="14" destOrd="0" presId="urn:microsoft.com/office/officeart/2005/8/layout/list1"/>
    <dgm:cxn modelId="{5A2AC2DD-59A6-4A97-9D71-9FCEE60077B5}" type="presParOf" srcId="{220D1B35-B44B-45F3-896A-264089906847}" destId="{4D9BF65E-E0A1-4A96-B6F3-7D7073A1EE83}" srcOrd="15" destOrd="0" presId="urn:microsoft.com/office/officeart/2005/8/layout/list1"/>
    <dgm:cxn modelId="{A34D92D8-E85D-4FBF-88EB-A35EA3E96F34}" type="presParOf" srcId="{220D1B35-B44B-45F3-896A-264089906847}" destId="{CAF51A20-7B32-40CC-9DD0-98CE5AE95ECB}" srcOrd="16" destOrd="0" presId="urn:microsoft.com/office/officeart/2005/8/layout/list1"/>
    <dgm:cxn modelId="{3766B977-2602-41D3-84B7-B485784986A6}" type="presParOf" srcId="{CAF51A20-7B32-40CC-9DD0-98CE5AE95ECB}" destId="{403968F1-4B64-4B03-B024-E3E00EBC62C5}" srcOrd="0" destOrd="0" presId="urn:microsoft.com/office/officeart/2005/8/layout/list1"/>
    <dgm:cxn modelId="{86A10615-6BC1-4DCA-96D4-CF1E716E1FC7}" type="presParOf" srcId="{CAF51A20-7B32-40CC-9DD0-98CE5AE95ECB}" destId="{7C3F7153-937E-4FBA-9FDD-2FEE9C7B1535}" srcOrd="1" destOrd="0" presId="urn:microsoft.com/office/officeart/2005/8/layout/list1"/>
    <dgm:cxn modelId="{4D062099-B301-4CCC-88CB-846C8C1F6E7C}" type="presParOf" srcId="{220D1B35-B44B-45F3-896A-264089906847}" destId="{16D291AE-59C6-459A-A5A6-C83893706843}" srcOrd="17" destOrd="0" presId="urn:microsoft.com/office/officeart/2005/8/layout/list1"/>
    <dgm:cxn modelId="{E8783534-F9B6-4F4E-AF3F-801E66CDB2CD}" type="presParOf" srcId="{220D1B35-B44B-45F3-896A-264089906847}" destId="{70039177-C458-49D6-A37B-F5FCAD956C09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C505B4D-CD61-48BE-9EFF-7F8F44541532}" type="doc">
      <dgm:prSet loTypeId="urn:microsoft.com/office/officeart/2005/8/layout/vList3" loCatId="picture" qsTypeId="urn:microsoft.com/office/officeart/2005/8/quickstyle/3d1" qsCatId="3D" csTypeId="urn:microsoft.com/office/officeart/2005/8/colors/accent3_4" csCatId="accent3" phldr="1"/>
      <dgm:spPr/>
    </dgm:pt>
    <dgm:pt modelId="{D81081FB-6FBC-4907-BD09-B3C2889B3EEE}">
      <dgm:prSet phldrT="[Texto]" custT="1"/>
      <dgm:spPr/>
      <dgm:t>
        <a:bodyPr/>
        <a:lstStyle/>
        <a:p>
          <a:r>
            <a:rPr lang="es-CO" sz="1800" b="1">
              <a:effectLst/>
              <a:latin typeface="Arial" panose="020B0604020202020204" pitchFamily="34" charset="0"/>
              <a:cs typeface="Arial" panose="020B0604020202020204" pitchFamily="34" charset="0"/>
            </a:rPr>
            <a:t>Conservación Total</a:t>
          </a:r>
          <a:endParaRPr lang="es-CO" sz="18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23E50A-C965-4EDA-B4B8-5028C6AA2AF2}" type="parTrans" cxnId="{FB28B87C-3C7D-49C8-A6D2-19C9D3BF62F5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AFDEF1-7272-460B-BF1D-29EB5116E535}" type="sibTrans" cxnId="{FB28B87C-3C7D-49C8-A6D2-19C9D3BF62F5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D4272B-D102-4FDE-8410-3B5ABF907140}">
      <dgm:prSet phldrT="[Texto]" custT="1"/>
      <dgm:spPr/>
      <dgm:t>
        <a:bodyPr/>
        <a:lstStyle/>
        <a:p>
          <a:r>
            <a:rPr lang="es-CO" sz="1800" b="1" dirty="0">
              <a:effectLst/>
              <a:latin typeface="Arial" panose="020B0604020202020204" pitchFamily="34" charset="0"/>
              <a:cs typeface="Arial" panose="020B0604020202020204" pitchFamily="34" charset="0"/>
            </a:rPr>
            <a:t>Microfilmación y/o Digitalización</a:t>
          </a:r>
        </a:p>
      </dgm:t>
    </dgm:pt>
    <dgm:pt modelId="{4CE3BCD9-ED67-4CCB-BBBD-962D1797B4BC}" type="parTrans" cxnId="{081BE741-63E0-42FC-B6B1-524CBA2E5667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4DF64B-E6C8-42DC-B71B-DFDD6A128B60}" type="sibTrans" cxnId="{081BE741-63E0-42FC-B6B1-524CBA2E5667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5C9F08-EA69-4D61-A944-39C01529FB62}">
      <dgm:prSet phldrT="[Texto]" custT="1"/>
      <dgm:spPr/>
      <dgm:t>
        <a:bodyPr/>
        <a:lstStyle/>
        <a:p>
          <a:r>
            <a:rPr lang="es-CO" sz="1800" b="1">
              <a:effectLst/>
              <a:latin typeface="Arial" panose="020B0604020202020204" pitchFamily="34" charset="0"/>
              <a:cs typeface="Arial" panose="020B0604020202020204" pitchFamily="34" charset="0"/>
            </a:rPr>
            <a:t>Eliminación</a:t>
          </a:r>
          <a:endParaRPr lang="es-CO" sz="18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D2A5DF-CB4C-43DF-905C-66FD22AEA2EA}" type="parTrans" cxnId="{4F47B1F8-697C-49C1-BBCD-C8C15930C7D7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303174-3D79-41FA-8A16-EDEDAB907C3F}" type="sibTrans" cxnId="{4F47B1F8-697C-49C1-BBCD-C8C15930C7D7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01B337-DBF8-4108-B466-0D1C69705EC3}">
      <dgm:prSet phldrT="[Texto]" custT="1"/>
      <dgm:spPr/>
      <dgm:t>
        <a:bodyPr/>
        <a:lstStyle/>
        <a:p>
          <a:r>
            <a:rPr lang="es-CO" sz="1800" b="1" dirty="0">
              <a:effectLst/>
              <a:latin typeface="Arial" panose="020B0604020202020204" pitchFamily="34" charset="0"/>
              <a:cs typeface="Arial" panose="020B0604020202020204" pitchFamily="34" charset="0"/>
            </a:rPr>
            <a:t>Selección *</a:t>
          </a:r>
        </a:p>
      </dgm:t>
    </dgm:pt>
    <dgm:pt modelId="{26DF455D-6BD3-4CCF-81C7-3611E4EC42EC}" type="parTrans" cxnId="{E789C55C-52F4-4420-8BDB-2B3B4066780D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E15593-7A6C-4B02-B17E-4E1028305234}" type="sibTrans" cxnId="{E789C55C-52F4-4420-8BDB-2B3B4066780D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84878-78E6-44B1-B3B6-667EB6669E38}" type="pres">
      <dgm:prSet presAssocID="{BC505B4D-CD61-48BE-9EFF-7F8F44541532}" presName="linearFlow" presStyleCnt="0">
        <dgm:presLayoutVars>
          <dgm:dir/>
          <dgm:resizeHandles val="exact"/>
        </dgm:presLayoutVars>
      </dgm:prSet>
      <dgm:spPr/>
    </dgm:pt>
    <dgm:pt modelId="{603E186E-1E7E-4D15-82A6-0BE138BF6FF7}" type="pres">
      <dgm:prSet presAssocID="{D81081FB-6FBC-4907-BD09-B3C2889B3EEE}" presName="composite" presStyleCnt="0"/>
      <dgm:spPr/>
    </dgm:pt>
    <dgm:pt modelId="{F594C507-F32C-4764-B929-5FE7F9C3E749}" type="pres">
      <dgm:prSet presAssocID="{D81081FB-6FBC-4907-BD09-B3C2889B3EEE}" presName="imgShp" presStyleLbl="fgImgPlace1" presStyleIdx="0" presStyleCnt="4" custLinFactY="100000" custLinFactNeighborX="501" custLinFactNeighborY="17170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FBB3DB16-1F16-4975-9567-4C75D2CE7FA7}" type="pres">
      <dgm:prSet presAssocID="{D81081FB-6FBC-4907-BD09-B3C2889B3EEE}" presName="txShp" presStyleLbl="node1" presStyleIdx="0" presStyleCnt="4" custLinFactY="100000" custLinFactNeighborX="93" custLinFactNeighborY="17170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2B8FDF1-8B81-4C18-BAF5-206786F91045}" type="pres">
      <dgm:prSet presAssocID="{4EAFDEF1-7272-460B-BF1D-29EB5116E535}" presName="spacing" presStyleCnt="0"/>
      <dgm:spPr/>
    </dgm:pt>
    <dgm:pt modelId="{A46C8D03-85B6-4015-BD60-6B3BEFE0012C}" type="pres">
      <dgm:prSet presAssocID="{61D4272B-D102-4FDE-8410-3B5ABF907140}" presName="composite" presStyleCnt="0"/>
      <dgm:spPr/>
    </dgm:pt>
    <dgm:pt modelId="{119F8675-75E0-4CF5-AE9B-676AEDB04546}" type="pres">
      <dgm:prSet presAssocID="{61D4272B-D102-4FDE-8410-3B5ABF907140}" presName="imgShp" presStyleLbl="fgImgPlace1" presStyleIdx="1" presStyleCnt="4" custLinFactY="100000" custLinFactNeighborX="976" custLinFactNeighborY="15970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99E9AE92-96B8-41CD-8410-9E045FDFAD07}" type="pres">
      <dgm:prSet presAssocID="{61D4272B-D102-4FDE-8410-3B5ABF907140}" presName="txShp" presStyleLbl="node1" presStyleIdx="1" presStyleCnt="4" custLinFactY="100000" custLinFactNeighborX="93" custLinFactNeighborY="15970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45295CE-7028-4F09-B17D-2CBC0528AEC8}" type="pres">
      <dgm:prSet presAssocID="{174DF64B-E6C8-42DC-B71B-DFDD6A128B60}" presName="spacing" presStyleCnt="0"/>
      <dgm:spPr/>
    </dgm:pt>
    <dgm:pt modelId="{65ED37F6-3D1E-4336-BCD2-6B3224F927FD}" type="pres">
      <dgm:prSet presAssocID="{185C9F08-EA69-4D61-A944-39C01529FB62}" presName="composite" presStyleCnt="0"/>
      <dgm:spPr/>
    </dgm:pt>
    <dgm:pt modelId="{E0D8359B-88AF-4ED3-8C51-DC42733D50F9}" type="pres">
      <dgm:prSet presAssocID="{185C9F08-EA69-4D61-A944-39C01529FB62}" presName="imgShp" presStyleLbl="fgImgPlace1" presStyleIdx="2" presStyleCnt="4" custLinFactY="-100000" custLinFactNeighborX="976" custLinFactNeighborY="-14078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B5EF2994-DED9-4A6B-B275-45BF9B75B65F}" type="pres">
      <dgm:prSet presAssocID="{185C9F08-EA69-4D61-A944-39C01529FB62}" presName="txShp" presStyleLbl="node1" presStyleIdx="2" presStyleCnt="4" custLinFactY="-100000" custLinFactNeighborX="182" custLinFactNeighborY="-14078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0405C3E-515E-4E87-97FB-8A7CE979E008}" type="pres">
      <dgm:prSet presAssocID="{AD303174-3D79-41FA-8A16-EDEDAB907C3F}" presName="spacing" presStyleCnt="0"/>
      <dgm:spPr/>
    </dgm:pt>
    <dgm:pt modelId="{624EE1C9-070C-4FF9-98FB-B6077B05E7ED}" type="pres">
      <dgm:prSet presAssocID="{0501B337-DBF8-4108-B466-0D1C69705EC3}" presName="composite" presStyleCnt="0"/>
      <dgm:spPr/>
    </dgm:pt>
    <dgm:pt modelId="{9D8509E2-ABCF-4362-A3F2-89810A9D4F86}" type="pres">
      <dgm:prSet presAssocID="{0501B337-DBF8-4108-B466-0D1C69705EC3}" presName="imgShp" presStyleLbl="fgImgPlace1" presStyleIdx="3" presStyleCnt="4" custLinFactY="-100000" custLinFactNeighborX="978" custLinFactNeighborY="-145199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7014F205-CC03-49C3-8FD7-0EA98F891323}" type="pres">
      <dgm:prSet presAssocID="{0501B337-DBF8-4108-B466-0D1C69705EC3}" presName="txShp" presStyleLbl="node1" presStyleIdx="3" presStyleCnt="4" custLinFactY="-100000" custLinFactNeighborX="93" custLinFactNeighborY="-14299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47343DF-A4E2-43E1-92AD-7D0DDFA5339A}" type="presOf" srcId="{61D4272B-D102-4FDE-8410-3B5ABF907140}" destId="{99E9AE92-96B8-41CD-8410-9E045FDFAD07}" srcOrd="0" destOrd="0" presId="urn:microsoft.com/office/officeart/2005/8/layout/vList3"/>
    <dgm:cxn modelId="{667E0850-31DB-4309-9972-722CEB85D959}" type="presOf" srcId="{BC505B4D-CD61-48BE-9EFF-7F8F44541532}" destId="{11284878-78E6-44B1-B3B6-667EB6669E38}" srcOrd="0" destOrd="0" presId="urn:microsoft.com/office/officeart/2005/8/layout/vList3"/>
    <dgm:cxn modelId="{FB28B87C-3C7D-49C8-A6D2-19C9D3BF62F5}" srcId="{BC505B4D-CD61-48BE-9EFF-7F8F44541532}" destId="{D81081FB-6FBC-4907-BD09-B3C2889B3EEE}" srcOrd="0" destOrd="0" parTransId="{E623E50A-C965-4EDA-B4B8-5028C6AA2AF2}" sibTransId="{4EAFDEF1-7272-460B-BF1D-29EB5116E535}"/>
    <dgm:cxn modelId="{4F47B1F8-697C-49C1-BBCD-C8C15930C7D7}" srcId="{BC505B4D-CD61-48BE-9EFF-7F8F44541532}" destId="{185C9F08-EA69-4D61-A944-39C01529FB62}" srcOrd="2" destOrd="0" parTransId="{88D2A5DF-CB4C-43DF-905C-66FD22AEA2EA}" sibTransId="{AD303174-3D79-41FA-8A16-EDEDAB907C3F}"/>
    <dgm:cxn modelId="{3CA70742-D689-4A24-8333-5A4659CC73C1}" type="presOf" srcId="{D81081FB-6FBC-4907-BD09-B3C2889B3EEE}" destId="{FBB3DB16-1F16-4975-9567-4C75D2CE7FA7}" srcOrd="0" destOrd="0" presId="urn:microsoft.com/office/officeart/2005/8/layout/vList3"/>
    <dgm:cxn modelId="{918B345A-E09E-433C-A197-05A9C93D3319}" type="presOf" srcId="{0501B337-DBF8-4108-B466-0D1C69705EC3}" destId="{7014F205-CC03-49C3-8FD7-0EA98F891323}" srcOrd="0" destOrd="0" presId="urn:microsoft.com/office/officeart/2005/8/layout/vList3"/>
    <dgm:cxn modelId="{F3E551BA-E013-45C9-B9AF-CC9898F90BA5}" type="presOf" srcId="{185C9F08-EA69-4D61-A944-39C01529FB62}" destId="{B5EF2994-DED9-4A6B-B275-45BF9B75B65F}" srcOrd="0" destOrd="0" presId="urn:microsoft.com/office/officeart/2005/8/layout/vList3"/>
    <dgm:cxn modelId="{E789C55C-52F4-4420-8BDB-2B3B4066780D}" srcId="{BC505B4D-CD61-48BE-9EFF-7F8F44541532}" destId="{0501B337-DBF8-4108-B466-0D1C69705EC3}" srcOrd="3" destOrd="0" parTransId="{26DF455D-6BD3-4CCF-81C7-3611E4EC42EC}" sibTransId="{A5E15593-7A6C-4B02-B17E-4E1028305234}"/>
    <dgm:cxn modelId="{081BE741-63E0-42FC-B6B1-524CBA2E5667}" srcId="{BC505B4D-CD61-48BE-9EFF-7F8F44541532}" destId="{61D4272B-D102-4FDE-8410-3B5ABF907140}" srcOrd="1" destOrd="0" parTransId="{4CE3BCD9-ED67-4CCB-BBBD-962D1797B4BC}" sibTransId="{174DF64B-E6C8-42DC-B71B-DFDD6A128B60}"/>
    <dgm:cxn modelId="{308638CB-F7A3-4364-9FC8-8139AF06B33D}" type="presParOf" srcId="{11284878-78E6-44B1-B3B6-667EB6669E38}" destId="{603E186E-1E7E-4D15-82A6-0BE138BF6FF7}" srcOrd="0" destOrd="0" presId="urn:microsoft.com/office/officeart/2005/8/layout/vList3"/>
    <dgm:cxn modelId="{41FFB1C5-ED3F-4984-8788-C4707B5C5AE4}" type="presParOf" srcId="{603E186E-1E7E-4D15-82A6-0BE138BF6FF7}" destId="{F594C507-F32C-4764-B929-5FE7F9C3E749}" srcOrd="0" destOrd="0" presId="urn:microsoft.com/office/officeart/2005/8/layout/vList3"/>
    <dgm:cxn modelId="{CD710CB1-E38E-4FC7-A780-ED465EEA55C8}" type="presParOf" srcId="{603E186E-1E7E-4D15-82A6-0BE138BF6FF7}" destId="{FBB3DB16-1F16-4975-9567-4C75D2CE7FA7}" srcOrd="1" destOrd="0" presId="urn:microsoft.com/office/officeart/2005/8/layout/vList3"/>
    <dgm:cxn modelId="{BB82865C-077B-4FE5-B9DE-147CC446C830}" type="presParOf" srcId="{11284878-78E6-44B1-B3B6-667EB6669E38}" destId="{92B8FDF1-8B81-4C18-BAF5-206786F91045}" srcOrd="1" destOrd="0" presId="urn:microsoft.com/office/officeart/2005/8/layout/vList3"/>
    <dgm:cxn modelId="{6D9489E1-E4B4-4C33-9A4E-E74BC69CFC61}" type="presParOf" srcId="{11284878-78E6-44B1-B3B6-667EB6669E38}" destId="{A46C8D03-85B6-4015-BD60-6B3BEFE0012C}" srcOrd="2" destOrd="0" presId="urn:microsoft.com/office/officeart/2005/8/layout/vList3"/>
    <dgm:cxn modelId="{5ADD6851-35D0-43BB-9BF4-54EF5D02832F}" type="presParOf" srcId="{A46C8D03-85B6-4015-BD60-6B3BEFE0012C}" destId="{119F8675-75E0-4CF5-AE9B-676AEDB04546}" srcOrd="0" destOrd="0" presId="urn:microsoft.com/office/officeart/2005/8/layout/vList3"/>
    <dgm:cxn modelId="{FBA57F0A-3C68-4D52-BA32-0C51EB5D6E4B}" type="presParOf" srcId="{A46C8D03-85B6-4015-BD60-6B3BEFE0012C}" destId="{99E9AE92-96B8-41CD-8410-9E045FDFAD07}" srcOrd="1" destOrd="0" presId="urn:microsoft.com/office/officeart/2005/8/layout/vList3"/>
    <dgm:cxn modelId="{6EE786C5-66FA-4528-B2E6-0EC859FB9461}" type="presParOf" srcId="{11284878-78E6-44B1-B3B6-667EB6669E38}" destId="{E45295CE-7028-4F09-B17D-2CBC0528AEC8}" srcOrd="3" destOrd="0" presId="urn:microsoft.com/office/officeart/2005/8/layout/vList3"/>
    <dgm:cxn modelId="{CB2B0DDF-47FE-4D1D-B832-071770EF241C}" type="presParOf" srcId="{11284878-78E6-44B1-B3B6-667EB6669E38}" destId="{65ED37F6-3D1E-4336-BCD2-6B3224F927FD}" srcOrd="4" destOrd="0" presId="urn:microsoft.com/office/officeart/2005/8/layout/vList3"/>
    <dgm:cxn modelId="{D90FCC13-681C-485F-9BA5-C1CDE48ADBEF}" type="presParOf" srcId="{65ED37F6-3D1E-4336-BCD2-6B3224F927FD}" destId="{E0D8359B-88AF-4ED3-8C51-DC42733D50F9}" srcOrd="0" destOrd="0" presId="urn:microsoft.com/office/officeart/2005/8/layout/vList3"/>
    <dgm:cxn modelId="{CE8C0E73-D6A0-47EF-8045-8A16B48FF61E}" type="presParOf" srcId="{65ED37F6-3D1E-4336-BCD2-6B3224F927FD}" destId="{B5EF2994-DED9-4A6B-B275-45BF9B75B65F}" srcOrd="1" destOrd="0" presId="urn:microsoft.com/office/officeart/2005/8/layout/vList3"/>
    <dgm:cxn modelId="{9A72A7F7-4016-4568-AE89-0D6591D5903E}" type="presParOf" srcId="{11284878-78E6-44B1-B3B6-667EB6669E38}" destId="{B0405C3E-515E-4E87-97FB-8A7CE979E008}" srcOrd="5" destOrd="0" presId="urn:microsoft.com/office/officeart/2005/8/layout/vList3"/>
    <dgm:cxn modelId="{61B13267-ADC8-4899-904C-7B045B3ACA14}" type="presParOf" srcId="{11284878-78E6-44B1-B3B6-667EB6669E38}" destId="{624EE1C9-070C-4FF9-98FB-B6077B05E7ED}" srcOrd="6" destOrd="0" presId="urn:microsoft.com/office/officeart/2005/8/layout/vList3"/>
    <dgm:cxn modelId="{07D643ED-603E-4CD7-8764-87E5EA297AC5}" type="presParOf" srcId="{624EE1C9-070C-4FF9-98FB-B6077B05E7ED}" destId="{9D8509E2-ABCF-4362-A3F2-89810A9D4F86}" srcOrd="0" destOrd="0" presId="urn:microsoft.com/office/officeart/2005/8/layout/vList3"/>
    <dgm:cxn modelId="{E2F0702F-B641-43EC-9B4E-7530B76EDC1A}" type="presParOf" srcId="{624EE1C9-070C-4FF9-98FB-B6077B05E7ED}" destId="{7014F205-CC03-49C3-8FD7-0EA98F8913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BB043C-F95C-4580-8FC7-41931245DDA2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0DFD462B-AB2A-4067-A535-A45522509AB7}">
      <dgm:prSet phldrT="[Texto]" custT="1"/>
      <dgm:spPr/>
      <dgm:t>
        <a:bodyPr/>
        <a:lstStyle/>
        <a:p>
          <a:r>
            <a:rPr lang="es-CO" sz="2800" b="1" dirty="0">
              <a:effectLst/>
              <a:latin typeface="Arial" panose="020B0604020202020204" pitchFamily="34" charset="0"/>
              <a:cs typeface="Arial" panose="020B0604020202020204" pitchFamily="34" charset="0"/>
            </a:rPr>
            <a:t>Sistema Integrado de Conservación </a:t>
          </a:r>
          <a:endParaRPr lang="es-CO" sz="2800" dirty="0"/>
        </a:p>
      </dgm:t>
    </dgm:pt>
    <dgm:pt modelId="{E0FDBECE-5257-4CA3-8249-5C7766559664}" type="parTrans" cxnId="{407FBFD7-A613-4254-A59B-AB66925F4B63}">
      <dgm:prSet/>
      <dgm:spPr/>
      <dgm:t>
        <a:bodyPr/>
        <a:lstStyle/>
        <a:p>
          <a:endParaRPr lang="es-CO"/>
        </a:p>
      </dgm:t>
    </dgm:pt>
    <dgm:pt modelId="{F47C746C-AEE6-43CA-8725-F38468D758C8}" type="sibTrans" cxnId="{407FBFD7-A613-4254-A59B-AB66925F4B63}">
      <dgm:prSet/>
      <dgm:spPr/>
      <dgm:t>
        <a:bodyPr/>
        <a:lstStyle/>
        <a:p>
          <a:endParaRPr lang="es-CO"/>
        </a:p>
      </dgm:t>
    </dgm:pt>
    <dgm:pt modelId="{4206E199-A109-4D9A-B440-809E04A2A6CC}">
      <dgm:prSet phldrT="[Texto]"/>
      <dgm:spPr/>
      <dgm:t>
        <a:bodyPr/>
        <a:lstStyle/>
        <a:p>
          <a:r>
            <a:rPr lang="es-CO" dirty="0">
              <a:latin typeface="Arial" panose="020B0604020202020204" pitchFamily="34" charset="0"/>
              <a:cs typeface="Arial" panose="020B0604020202020204" pitchFamily="34" charset="0"/>
            </a:rPr>
            <a:t>Acciones y estándares que garantizan la conservación y preservación de los documentos.</a:t>
          </a:r>
          <a:endParaRPr lang="es-CO" dirty="0"/>
        </a:p>
      </dgm:t>
    </dgm:pt>
    <dgm:pt modelId="{4A21CEC7-407A-44E2-A3A5-B134C215F6DF}" type="parTrans" cxnId="{96C03417-34DF-4C37-B014-CEBDA7F72F81}">
      <dgm:prSet/>
      <dgm:spPr/>
      <dgm:t>
        <a:bodyPr/>
        <a:lstStyle/>
        <a:p>
          <a:endParaRPr lang="es-CO"/>
        </a:p>
      </dgm:t>
    </dgm:pt>
    <dgm:pt modelId="{2083C5B6-1C31-4291-92E8-FD97A53A58CE}" type="sibTrans" cxnId="{96C03417-34DF-4C37-B014-CEBDA7F72F81}">
      <dgm:prSet/>
      <dgm:spPr/>
      <dgm:t>
        <a:bodyPr/>
        <a:lstStyle/>
        <a:p>
          <a:endParaRPr lang="es-CO"/>
        </a:p>
      </dgm:t>
    </dgm:pt>
    <dgm:pt modelId="{F55B6FD5-BBE4-442C-8625-E57FFE1BB441}" type="pres">
      <dgm:prSet presAssocID="{CFBB043C-F95C-4580-8FC7-41931245DD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1F3BED44-C457-412E-BCF8-B40DAC35FA5F}" type="pres">
      <dgm:prSet presAssocID="{0DFD462B-AB2A-4067-A535-A45522509AB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B6D8385-1BA8-4AAA-B645-CF5D1E5FFD85}" type="pres">
      <dgm:prSet presAssocID="{0DFD462B-AB2A-4067-A535-A45522509AB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56D5DAE3-A51D-4B3C-AC4C-CE4F4597C629}" type="presOf" srcId="{4206E199-A109-4D9A-B440-809E04A2A6CC}" destId="{DB6D8385-1BA8-4AAA-B645-CF5D1E5FFD85}" srcOrd="0" destOrd="0" presId="urn:microsoft.com/office/officeart/2005/8/layout/vList2"/>
    <dgm:cxn modelId="{96C03417-34DF-4C37-B014-CEBDA7F72F81}" srcId="{0DFD462B-AB2A-4067-A535-A45522509AB7}" destId="{4206E199-A109-4D9A-B440-809E04A2A6CC}" srcOrd="0" destOrd="0" parTransId="{4A21CEC7-407A-44E2-A3A5-B134C215F6DF}" sibTransId="{2083C5B6-1C31-4291-92E8-FD97A53A58CE}"/>
    <dgm:cxn modelId="{407FBFD7-A613-4254-A59B-AB66925F4B63}" srcId="{CFBB043C-F95C-4580-8FC7-41931245DDA2}" destId="{0DFD462B-AB2A-4067-A535-A45522509AB7}" srcOrd="0" destOrd="0" parTransId="{E0FDBECE-5257-4CA3-8249-5C7766559664}" sibTransId="{F47C746C-AEE6-43CA-8725-F38468D758C8}"/>
    <dgm:cxn modelId="{799353A5-7943-4D00-8F62-373FB4E66F1C}" type="presOf" srcId="{0DFD462B-AB2A-4067-A535-A45522509AB7}" destId="{1F3BED44-C457-412E-BCF8-B40DAC35FA5F}" srcOrd="0" destOrd="0" presId="urn:microsoft.com/office/officeart/2005/8/layout/vList2"/>
    <dgm:cxn modelId="{00389327-725A-49FB-821B-07F8D96D96F3}" type="presOf" srcId="{CFBB043C-F95C-4580-8FC7-41931245DDA2}" destId="{F55B6FD5-BBE4-442C-8625-E57FFE1BB441}" srcOrd="0" destOrd="0" presId="urn:microsoft.com/office/officeart/2005/8/layout/vList2"/>
    <dgm:cxn modelId="{0D806B78-548C-4894-BB9B-1F1B83AFB2E5}" type="presParOf" srcId="{F55B6FD5-BBE4-442C-8625-E57FFE1BB441}" destId="{1F3BED44-C457-412E-BCF8-B40DAC35FA5F}" srcOrd="0" destOrd="0" presId="urn:microsoft.com/office/officeart/2005/8/layout/vList2"/>
    <dgm:cxn modelId="{81F79782-9272-41AE-9EA0-79C4CA01125A}" type="presParOf" srcId="{F55B6FD5-BBE4-442C-8625-E57FFE1BB441}" destId="{DB6D8385-1BA8-4AAA-B645-CF5D1E5FFD8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C505B4D-CD61-48BE-9EFF-7F8F44541532}" type="doc">
      <dgm:prSet loTypeId="urn:microsoft.com/office/officeart/2005/8/layout/vList3" loCatId="picture" qsTypeId="urn:microsoft.com/office/officeart/2005/8/quickstyle/3d1" qsCatId="3D" csTypeId="urn:microsoft.com/office/officeart/2005/8/colors/accent3_4" csCatId="accent3" phldr="1"/>
      <dgm:spPr/>
    </dgm:pt>
    <dgm:pt modelId="{D81081FB-6FBC-4907-BD09-B3C2889B3EEE}">
      <dgm:prSet phldrT="[Texto]" custT="1"/>
      <dgm:spPr/>
      <dgm:t>
        <a:bodyPr/>
        <a:lstStyle/>
        <a:p>
          <a:r>
            <a:rPr lang="es-CO" sz="1800" b="1">
              <a:effectLst/>
              <a:latin typeface="Arial" panose="020B0604020202020204" pitchFamily="34" charset="0"/>
              <a:cs typeface="Arial" panose="020B0604020202020204" pitchFamily="34" charset="0"/>
            </a:rPr>
            <a:t>Conservación Total</a:t>
          </a:r>
          <a:endParaRPr lang="es-CO" sz="18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23E50A-C965-4EDA-B4B8-5028C6AA2AF2}" type="parTrans" cxnId="{FB28B87C-3C7D-49C8-A6D2-19C9D3BF62F5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AFDEF1-7272-460B-BF1D-29EB5116E535}" type="sibTrans" cxnId="{FB28B87C-3C7D-49C8-A6D2-19C9D3BF62F5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D4272B-D102-4FDE-8410-3B5ABF907140}">
      <dgm:prSet phldrT="[Texto]" custT="1"/>
      <dgm:spPr/>
      <dgm:t>
        <a:bodyPr/>
        <a:lstStyle/>
        <a:p>
          <a:r>
            <a:rPr lang="es-CO" sz="1800" b="1" dirty="0">
              <a:effectLst/>
              <a:latin typeface="Arial" panose="020B0604020202020204" pitchFamily="34" charset="0"/>
              <a:cs typeface="Arial" panose="020B0604020202020204" pitchFamily="34" charset="0"/>
            </a:rPr>
            <a:t>Microfilmación y/o Digitalización</a:t>
          </a:r>
        </a:p>
      </dgm:t>
    </dgm:pt>
    <dgm:pt modelId="{4CE3BCD9-ED67-4CCB-BBBD-962D1797B4BC}" type="parTrans" cxnId="{081BE741-63E0-42FC-B6B1-524CBA2E5667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4DF64B-E6C8-42DC-B71B-DFDD6A128B60}" type="sibTrans" cxnId="{081BE741-63E0-42FC-B6B1-524CBA2E5667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5C9F08-EA69-4D61-A944-39C01529FB62}">
      <dgm:prSet phldrT="[Texto]" custT="1"/>
      <dgm:spPr/>
      <dgm:t>
        <a:bodyPr/>
        <a:lstStyle/>
        <a:p>
          <a:r>
            <a:rPr lang="es-CO" sz="1800" b="1">
              <a:effectLst/>
              <a:latin typeface="Arial" panose="020B0604020202020204" pitchFamily="34" charset="0"/>
              <a:cs typeface="Arial" panose="020B0604020202020204" pitchFamily="34" charset="0"/>
            </a:rPr>
            <a:t>Eliminación</a:t>
          </a:r>
          <a:endParaRPr lang="es-CO" sz="18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D2A5DF-CB4C-43DF-905C-66FD22AEA2EA}" type="parTrans" cxnId="{4F47B1F8-697C-49C1-BBCD-C8C15930C7D7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303174-3D79-41FA-8A16-EDEDAB907C3F}" type="sibTrans" cxnId="{4F47B1F8-697C-49C1-BBCD-C8C15930C7D7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01B337-DBF8-4108-B466-0D1C69705EC3}">
      <dgm:prSet phldrT="[Texto]" custT="1"/>
      <dgm:spPr/>
      <dgm:t>
        <a:bodyPr/>
        <a:lstStyle/>
        <a:p>
          <a:r>
            <a:rPr lang="es-CO" sz="1800" b="1" dirty="0">
              <a:effectLst/>
              <a:latin typeface="Arial" panose="020B0604020202020204" pitchFamily="34" charset="0"/>
              <a:cs typeface="Arial" panose="020B0604020202020204" pitchFamily="34" charset="0"/>
            </a:rPr>
            <a:t>Selección *</a:t>
          </a:r>
        </a:p>
      </dgm:t>
    </dgm:pt>
    <dgm:pt modelId="{26DF455D-6BD3-4CCF-81C7-3611E4EC42EC}" type="parTrans" cxnId="{E789C55C-52F4-4420-8BDB-2B3B4066780D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E15593-7A6C-4B02-B17E-4E1028305234}" type="sibTrans" cxnId="{E789C55C-52F4-4420-8BDB-2B3B4066780D}">
      <dgm:prSet/>
      <dgm:spPr/>
      <dgm:t>
        <a:bodyPr/>
        <a:lstStyle/>
        <a:p>
          <a:endParaRPr lang="es-CO" sz="1400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284878-78E6-44B1-B3B6-667EB6669E38}" type="pres">
      <dgm:prSet presAssocID="{BC505B4D-CD61-48BE-9EFF-7F8F44541532}" presName="linearFlow" presStyleCnt="0">
        <dgm:presLayoutVars>
          <dgm:dir/>
          <dgm:resizeHandles val="exact"/>
        </dgm:presLayoutVars>
      </dgm:prSet>
      <dgm:spPr/>
    </dgm:pt>
    <dgm:pt modelId="{603E186E-1E7E-4D15-82A6-0BE138BF6FF7}" type="pres">
      <dgm:prSet presAssocID="{D81081FB-6FBC-4907-BD09-B3C2889B3EEE}" presName="composite" presStyleCnt="0"/>
      <dgm:spPr/>
    </dgm:pt>
    <dgm:pt modelId="{F594C507-F32C-4764-B929-5FE7F9C3E749}" type="pres">
      <dgm:prSet presAssocID="{D81081FB-6FBC-4907-BD09-B3C2889B3EEE}" presName="imgShp" presStyleLbl="fgImgPlace1" presStyleIdx="0" presStyleCnt="4" custLinFactY="100000" custLinFactNeighborX="501" custLinFactNeighborY="17170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FBB3DB16-1F16-4975-9567-4C75D2CE7FA7}" type="pres">
      <dgm:prSet presAssocID="{D81081FB-6FBC-4907-BD09-B3C2889B3EEE}" presName="txShp" presStyleLbl="node1" presStyleIdx="0" presStyleCnt="4" custLinFactY="100000" custLinFactNeighborX="93" custLinFactNeighborY="17170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2B8FDF1-8B81-4C18-BAF5-206786F91045}" type="pres">
      <dgm:prSet presAssocID="{4EAFDEF1-7272-460B-BF1D-29EB5116E535}" presName="spacing" presStyleCnt="0"/>
      <dgm:spPr/>
    </dgm:pt>
    <dgm:pt modelId="{A46C8D03-85B6-4015-BD60-6B3BEFE0012C}" type="pres">
      <dgm:prSet presAssocID="{61D4272B-D102-4FDE-8410-3B5ABF907140}" presName="composite" presStyleCnt="0"/>
      <dgm:spPr/>
    </dgm:pt>
    <dgm:pt modelId="{119F8675-75E0-4CF5-AE9B-676AEDB04546}" type="pres">
      <dgm:prSet presAssocID="{61D4272B-D102-4FDE-8410-3B5ABF907140}" presName="imgShp" presStyleLbl="fgImgPlace1" presStyleIdx="1" presStyleCnt="4" custLinFactY="100000" custLinFactNeighborX="976" custLinFactNeighborY="15970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99E9AE92-96B8-41CD-8410-9E045FDFAD07}" type="pres">
      <dgm:prSet presAssocID="{61D4272B-D102-4FDE-8410-3B5ABF907140}" presName="txShp" presStyleLbl="node1" presStyleIdx="1" presStyleCnt="4" custLinFactY="100000" custLinFactNeighborX="93" custLinFactNeighborY="15970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45295CE-7028-4F09-B17D-2CBC0528AEC8}" type="pres">
      <dgm:prSet presAssocID="{174DF64B-E6C8-42DC-B71B-DFDD6A128B60}" presName="spacing" presStyleCnt="0"/>
      <dgm:spPr/>
    </dgm:pt>
    <dgm:pt modelId="{65ED37F6-3D1E-4336-BCD2-6B3224F927FD}" type="pres">
      <dgm:prSet presAssocID="{185C9F08-EA69-4D61-A944-39C01529FB62}" presName="composite" presStyleCnt="0"/>
      <dgm:spPr/>
    </dgm:pt>
    <dgm:pt modelId="{E0D8359B-88AF-4ED3-8C51-DC42733D50F9}" type="pres">
      <dgm:prSet presAssocID="{185C9F08-EA69-4D61-A944-39C01529FB62}" presName="imgShp" presStyleLbl="fgImgPlace1" presStyleIdx="2" presStyleCnt="4" custLinFactY="-100000" custLinFactNeighborX="976" custLinFactNeighborY="-14078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B5EF2994-DED9-4A6B-B275-45BF9B75B65F}" type="pres">
      <dgm:prSet presAssocID="{185C9F08-EA69-4D61-A944-39C01529FB62}" presName="txShp" presStyleLbl="node1" presStyleIdx="2" presStyleCnt="4" custLinFactY="-100000" custLinFactNeighborX="182" custLinFactNeighborY="-14078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0405C3E-515E-4E87-97FB-8A7CE979E008}" type="pres">
      <dgm:prSet presAssocID="{AD303174-3D79-41FA-8A16-EDEDAB907C3F}" presName="spacing" presStyleCnt="0"/>
      <dgm:spPr/>
    </dgm:pt>
    <dgm:pt modelId="{624EE1C9-070C-4FF9-98FB-B6077B05E7ED}" type="pres">
      <dgm:prSet presAssocID="{0501B337-DBF8-4108-B466-0D1C69705EC3}" presName="composite" presStyleCnt="0"/>
      <dgm:spPr/>
    </dgm:pt>
    <dgm:pt modelId="{9D8509E2-ABCF-4362-A3F2-89810A9D4F86}" type="pres">
      <dgm:prSet presAssocID="{0501B337-DBF8-4108-B466-0D1C69705EC3}" presName="imgShp" presStyleLbl="fgImgPlace1" presStyleIdx="3" presStyleCnt="4" custLinFactY="-100000" custLinFactNeighborX="978" custLinFactNeighborY="-145199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7014F205-CC03-49C3-8FD7-0EA98F891323}" type="pres">
      <dgm:prSet presAssocID="{0501B337-DBF8-4108-B466-0D1C69705EC3}" presName="txShp" presStyleLbl="node1" presStyleIdx="3" presStyleCnt="4" custLinFactY="-100000" custLinFactNeighborX="93" custLinFactNeighborY="-14299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47343DF-A4E2-43E1-92AD-7D0DDFA5339A}" type="presOf" srcId="{61D4272B-D102-4FDE-8410-3B5ABF907140}" destId="{99E9AE92-96B8-41CD-8410-9E045FDFAD07}" srcOrd="0" destOrd="0" presId="urn:microsoft.com/office/officeart/2005/8/layout/vList3"/>
    <dgm:cxn modelId="{667E0850-31DB-4309-9972-722CEB85D959}" type="presOf" srcId="{BC505B4D-CD61-48BE-9EFF-7F8F44541532}" destId="{11284878-78E6-44B1-B3B6-667EB6669E38}" srcOrd="0" destOrd="0" presId="urn:microsoft.com/office/officeart/2005/8/layout/vList3"/>
    <dgm:cxn modelId="{FB28B87C-3C7D-49C8-A6D2-19C9D3BF62F5}" srcId="{BC505B4D-CD61-48BE-9EFF-7F8F44541532}" destId="{D81081FB-6FBC-4907-BD09-B3C2889B3EEE}" srcOrd="0" destOrd="0" parTransId="{E623E50A-C965-4EDA-B4B8-5028C6AA2AF2}" sibTransId="{4EAFDEF1-7272-460B-BF1D-29EB5116E535}"/>
    <dgm:cxn modelId="{4F47B1F8-697C-49C1-BBCD-C8C15930C7D7}" srcId="{BC505B4D-CD61-48BE-9EFF-7F8F44541532}" destId="{185C9F08-EA69-4D61-A944-39C01529FB62}" srcOrd="2" destOrd="0" parTransId="{88D2A5DF-CB4C-43DF-905C-66FD22AEA2EA}" sibTransId="{AD303174-3D79-41FA-8A16-EDEDAB907C3F}"/>
    <dgm:cxn modelId="{3CA70742-D689-4A24-8333-5A4659CC73C1}" type="presOf" srcId="{D81081FB-6FBC-4907-BD09-B3C2889B3EEE}" destId="{FBB3DB16-1F16-4975-9567-4C75D2CE7FA7}" srcOrd="0" destOrd="0" presId="urn:microsoft.com/office/officeart/2005/8/layout/vList3"/>
    <dgm:cxn modelId="{918B345A-E09E-433C-A197-05A9C93D3319}" type="presOf" srcId="{0501B337-DBF8-4108-B466-0D1C69705EC3}" destId="{7014F205-CC03-49C3-8FD7-0EA98F891323}" srcOrd="0" destOrd="0" presId="urn:microsoft.com/office/officeart/2005/8/layout/vList3"/>
    <dgm:cxn modelId="{F3E551BA-E013-45C9-B9AF-CC9898F90BA5}" type="presOf" srcId="{185C9F08-EA69-4D61-A944-39C01529FB62}" destId="{B5EF2994-DED9-4A6B-B275-45BF9B75B65F}" srcOrd="0" destOrd="0" presId="urn:microsoft.com/office/officeart/2005/8/layout/vList3"/>
    <dgm:cxn modelId="{E789C55C-52F4-4420-8BDB-2B3B4066780D}" srcId="{BC505B4D-CD61-48BE-9EFF-7F8F44541532}" destId="{0501B337-DBF8-4108-B466-0D1C69705EC3}" srcOrd="3" destOrd="0" parTransId="{26DF455D-6BD3-4CCF-81C7-3611E4EC42EC}" sibTransId="{A5E15593-7A6C-4B02-B17E-4E1028305234}"/>
    <dgm:cxn modelId="{081BE741-63E0-42FC-B6B1-524CBA2E5667}" srcId="{BC505B4D-CD61-48BE-9EFF-7F8F44541532}" destId="{61D4272B-D102-4FDE-8410-3B5ABF907140}" srcOrd="1" destOrd="0" parTransId="{4CE3BCD9-ED67-4CCB-BBBD-962D1797B4BC}" sibTransId="{174DF64B-E6C8-42DC-B71B-DFDD6A128B60}"/>
    <dgm:cxn modelId="{308638CB-F7A3-4364-9FC8-8139AF06B33D}" type="presParOf" srcId="{11284878-78E6-44B1-B3B6-667EB6669E38}" destId="{603E186E-1E7E-4D15-82A6-0BE138BF6FF7}" srcOrd="0" destOrd="0" presId="urn:microsoft.com/office/officeart/2005/8/layout/vList3"/>
    <dgm:cxn modelId="{41FFB1C5-ED3F-4984-8788-C4707B5C5AE4}" type="presParOf" srcId="{603E186E-1E7E-4D15-82A6-0BE138BF6FF7}" destId="{F594C507-F32C-4764-B929-5FE7F9C3E749}" srcOrd="0" destOrd="0" presId="urn:microsoft.com/office/officeart/2005/8/layout/vList3"/>
    <dgm:cxn modelId="{CD710CB1-E38E-4FC7-A780-ED465EEA55C8}" type="presParOf" srcId="{603E186E-1E7E-4D15-82A6-0BE138BF6FF7}" destId="{FBB3DB16-1F16-4975-9567-4C75D2CE7FA7}" srcOrd="1" destOrd="0" presId="urn:microsoft.com/office/officeart/2005/8/layout/vList3"/>
    <dgm:cxn modelId="{BB82865C-077B-4FE5-B9DE-147CC446C830}" type="presParOf" srcId="{11284878-78E6-44B1-B3B6-667EB6669E38}" destId="{92B8FDF1-8B81-4C18-BAF5-206786F91045}" srcOrd="1" destOrd="0" presId="urn:microsoft.com/office/officeart/2005/8/layout/vList3"/>
    <dgm:cxn modelId="{6D9489E1-E4B4-4C33-9A4E-E74BC69CFC61}" type="presParOf" srcId="{11284878-78E6-44B1-B3B6-667EB6669E38}" destId="{A46C8D03-85B6-4015-BD60-6B3BEFE0012C}" srcOrd="2" destOrd="0" presId="urn:microsoft.com/office/officeart/2005/8/layout/vList3"/>
    <dgm:cxn modelId="{5ADD6851-35D0-43BB-9BF4-54EF5D02832F}" type="presParOf" srcId="{A46C8D03-85B6-4015-BD60-6B3BEFE0012C}" destId="{119F8675-75E0-4CF5-AE9B-676AEDB04546}" srcOrd="0" destOrd="0" presId="urn:microsoft.com/office/officeart/2005/8/layout/vList3"/>
    <dgm:cxn modelId="{FBA57F0A-3C68-4D52-BA32-0C51EB5D6E4B}" type="presParOf" srcId="{A46C8D03-85B6-4015-BD60-6B3BEFE0012C}" destId="{99E9AE92-96B8-41CD-8410-9E045FDFAD07}" srcOrd="1" destOrd="0" presId="urn:microsoft.com/office/officeart/2005/8/layout/vList3"/>
    <dgm:cxn modelId="{6EE786C5-66FA-4528-B2E6-0EC859FB9461}" type="presParOf" srcId="{11284878-78E6-44B1-B3B6-667EB6669E38}" destId="{E45295CE-7028-4F09-B17D-2CBC0528AEC8}" srcOrd="3" destOrd="0" presId="urn:microsoft.com/office/officeart/2005/8/layout/vList3"/>
    <dgm:cxn modelId="{CB2B0DDF-47FE-4D1D-B832-071770EF241C}" type="presParOf" srcId="{11284878-78E6-44B1-B3B6-667EB6669E38}" destId="{65ED37F6-3D1E-4336-BCD2-6B3224F927FD}" srcOrd="4" destOrd="0" presId="urn:microsoft.com/office/officeart/2005/8/layout/vList3"/>
    <dgm:cxn modelId="{D90FCC13-681C-485F-9BA5-C1CDE48ADBEF}" type="presParOf" srcId="{65ED37F6-3D1E-4336-BCD2-6B3224F927FD}" destId="{E0D8359B-88AF-4ED3-8C51-DC42733D50F9}" srcOrd="0" destOrd="0" presId="urn:microsoft.com/office/officeart/2005/8/layout/vList3"/>
    <dgm:cxn modelId="{CE8C0E73-D6A0-47EF-8045-8A16B48FF61E}" type="presParOf" srcId="{65ED37F6-3D1E-4336-BCD2-6B3224F927FD}" destId="{B5EF2994-DED9-4A6B-B275-45BF9B75B65F}" srcOrd="1" destOrd="0" presId="urn:microsoft.com/office/officeart/2005/8/layout/vList3"/>
    <dgm:cxn modelId="{9A72A7F7-4016-4568-AE89-0D6591D5903E}" type="presParOf" srcId="{11284878-78E6-44B1-B3B6-667EB6669E38}" destId="{B0405C3E-515E-4E87-97FB-8A7CE979E008}" srcOrd="5" destOrd="0" presId="urn:microsoft.com/office/officeart/2005/8/layout/vList3"/>
    <dgm:cxn modelId="{61B13267-ADC8-4899-904C-7B045B3ACA14}" type="presParOf" srcId="{11284878-78E6-44B1-B3B6-667EB6669E38}" destId="{624EE1C9-070C-4FF9-98FB-B6077B05E7ED}" srcOrd="6" destOrd="0" presId="urn:microsoft.com/office/officeart/2005/8/layout/vList3"/>
    <dgm:cxn modelId="{07D643ED-603E-4CD7-8764-87E5EA297AC5}" type="presParOf" srcId="{624EE1C9-070C-4FF9-98FB-B6077B05E7ED}" destId="{9D8509E2-ABCF-4362-A3F2-89810A9D4F86}" srcOrd="0" destOrd="0" presId="urn:microsoft.com/office/officeart/2005/8/layout/vList3"/>
    <dgm:cxn modelId="{E2F0702F-B641-43EC-9B4E-7530B76EDC1A}" type="presParOf" srcId="{624EE1C9-070C-4FF9-98FB-B6077B05E7ED}" destId="{7014F205-CC03-49C3-8FD7-0EA98F89132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2D608-4E3A-4801-9FCB-E6699588802C}">
      <dsp:nvSpPr>
        <dsp:cNvPr id="0" name=""/>
        <dsp:cNvSpPr/>
      </dsp:nvSpPr>
      <dsp:spPr>
        <a:xfrm>
          <a:off x="1329295" y="-45540"/>
          <a:ext cx="5088434" cy="5088434"/>
        </a:xfrm>
        <a:prstGeom prst="circularArrow">
          <a:avLst>
            <a:gd name="adj1" fmla="val 5544"/>
            <a:gd name="adj2" fmla="val 330680"/>
            <a:gd name="adj3" fmla="val 14644258"/>
            <a:gd name="adj4" fmla="val 16877066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868576-0DEE-4C27-B575-AC9AE2AEB319}">
      <dsp:nvSpPr>
        <dsp:cNvPr id="0" name=""/>
        <dsp:cNvSpPr/>
      </dsp:nvSpPr>
      <dsp:spPr>
        <a:xfrm>
          <a:off x="3154050" y="0"/>
          <a:ext cx="1438924" cy="71946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1. Planeación</a:t>
          </a:r>
        </a:p>
      </dsp:txBody>
      <dsp:txXfrm>
        <a:off x="3189171" y="35121"/>
        <a:ext cx="1368682" cy="649220"/>
      </dsp:txXfrm>
    </dsp:sp>
    <dsp:sp modelId="{15C17829-D3CC-47B2-9D66-7784E0C02CC1}">
      <dsp:nvSpPr>
        <dsp:cNvPr id="0" name=""/>
        <dsp:cNvSpPr/>
      </dsp:nvSpPr>
      <dsp:spPr>
        <a:xfrm>
          <a:off x="4672117" y="636609"/>
          <a:ext cx="1438924" cy="719462"/>
        </a:xfrm>
        <a:prstGeom prst="roundRect">
          <a:avLst/>
        </a:prstGeom>
        <a:gradFill rotWithShape="0">
          <a:gsLst>
            <a:gs pos="0">
              <a:schemeClr val="accent3">
                <a:hueOff val="591815"/>
                <a:satOff val="-1070"/>
                <a:lumOff val="728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591815"/>
                <a:satOff val="-1070"/>
                <a:lumOff val="728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591815"/>
                <a:satOff val="-1070"/>
                <a:lumOff val="728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2.Producción</a:t>
          </a:r>
        </a:p>
      </dsp:txBody>
      <dsp:txXfrm>
        <a:off x="4707238" y="671730"/>
        <a:ext cx="1368682" cy="649220"/>
      </dsp:txXfrm>
    </dsp:sp>
    <dsp:sp modelId="{95D8C351-21DF-41E9-AC2F-9C462CFA4FE7}">
      <dsp:nvSpPr>
        <dsp:cNvPr id="0" name=""/>
        <dsp:cNvSpPr/>
      </dsp:nvSpPr>
      <dsp:spPr>
        <a:xfrm>
          <a:off x="5307668" y="2170966"/>
          <a:ext cx="1438924" cy="719462"/>
        </a:xfrm>
        <a:prstGeom prst="roundRect">
          <a:avLst/>
        </a:prstGeom>
        <a:gradFill rotWithShape="0">
          <a:gsLst>
            <a:gs pos="0">
              <a:schemeClr val="accent3">
                <a:hueOff val="1183630"/>
                <a:satOff val="-2140"/>
                <a:lumOff val="1457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1183630"/>
                <a:satOff val="-2140"/>
                <a:lumOff val="1457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1183630"/>
                <a:satOff val="-2140"/>
                <a:lumOff val="1457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3. Gestión y Trámite</a:t>
          </a:r>
        </a:p>
      </dsp:txBody>
      <dsp:txXfrm>
        <a:off x="5342789" y="2206087"/>
        <a:ext cx="1368682" cy="649220"/>
      </dsp:txXfrm>
    </dsp:sp>
    <dsp:sp modelId="{2F285693-1C3D-45C4-81A5-167B222F498F}">
      <dsp:nvSpPr>
        <dsp:cNvPr id="0" name=""/>
        <dsp:cNvSpPr/>
      </dsp:nvSpPr>
      <dsp:spPr>
        <a:xfrm>
          <a:off x="4672117" y="3705323"/>
          <a:ext cx="1438924" cy="719462"/>
        </a:xfrm>
        <a:prstGeom prst="roundRect">
          <a:avLst/>
        </a:prstGeom>
        <a:gradFill rotWithShape="0">
          <a:gsLst>
            <a:gs pos="0">
              <a:schemeClr val="accent3">
                <a:hueOff val="1775445"/>
                <a:satOff val="-3210"/>
                <a:lumOff val="2185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1775445"/>
                <a:satOff val="-3210"/>
                <a:lumOff val="2185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1775445"/>
                <a:satOff val="-3210"/>
                <a:lumOff val="2185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4. Organización</a:t>
          </a:r>
        </a:p>
      </dsp:txBody>
      <dsp:txXfrm>
        <a:off x="4707238" y="3740444"/>
        <a:ext cx="1368682" cy="649220"/>
      </dsp:txXfrm>
    </dsp:sp>
    <dsp:sp modelId="{1C3FAF25-94CF-4427-A46C-2482092EE73E}">
      <dsp:nvSpPr>
        <dsp:cNvPr id="0" name=""/>
        <dsp:cNvSpPr/>
      </dsp:nvSpPr>
      <dsp:spPr>
        <a:xfrm>
          <a:off x="3137760" y="4340874"/>
          <a:ext cx="1438924" cy="719462"/>
        </a:xfrm>
        <a:prstGeom prst="roundRect">
          <a:avLst/>
        </a:prstGeom>
        <a:gradFill rotWithShape="0">
          <a:gsLst>
            <a:gs pos="0">
              <a:schemeClr val="accent3">
                <a:hueOff val="2367260"/>
                <a:satOff val="-4281"/>
                <a:lumOff val="2913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2367260"/>
                <a:satOff val="-4281"/>
                <a:lumOff val="2913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2367260"/>
                <a:satOff val="-4281"/>
                <a:lumOff val="2913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5. Transferencia</a:t>
          </a:r>
        </a:p>
      </dsp:txBody>
      <dsp:txXfrm>
        <a:off x="3172881" y="4375995"/>
        <a:ext cx="1368682" cy="649220"/>
      </dsp:txXfrm>
    </dsp:sp>
    <dsp:sp modelId="{B9678C00-53F8-43FF-BE35-BDED80C5CA9E}">
      <dsp:nvSpPr>
        <dsp:cNvPr id="0" name=""/>
        <dsp:cNvSpPr/>
      </dsp:nvSpPr>
      <dsp:spPr>
        <a:xfrm>
          <a:off x="1603403" y="3705323"/>
          <a:ext cx="1438924" cy="719462"/>
        </a:xfrm>
        <a:prstGeom prst="roundRect">
          <a:avLst/>
        </a:prstGeom>
        <a:gradFill rotWithShape="0">
          <a:gsLst>
            <a:gs pos="0">
              <a:schemeClr val="accent3">
                <a:hueOff val="2959075"/>
                <a:satOff val="-5351"/>
                <a:lumOff val="3641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2959075"/>
                <a:satOff val="-5351"/>
                <a:lumOff val="3641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2959075"/>
                <a:satOff val="-5351"/>
                <a:lumOff val="3641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6. Disposición de documentos</a:t>
          </a:r>
        </a:p>
      </dsp:txBody>
      <dsp:txXfrm>
        <a:off x="1638524" y="3740444"/>
        <a:ext cx="1368682" cy="649220"/>
      </dsp:txXfrm>
    </dsp:sp>
    <dsp:sp modelId="{A40670F2-1E8F-471F-B78F-C828CB854578}">
      <dsp:nvSpPr>
        <dsp:cNvPr id="0" name=""/>
        <dsp:cNvSpPr/>
      </dsp:nvSpPr>
      <dsp:spPr>
        <a:xfrm>
          <a:off x="967852" y="2170966"/>
          <a:ext cx="1438924" cy="719462"/>
        </a:xfrm>
        <a:prstGeom prst="roundRect">
          <a:avLst/>
        </a:prstGeom>
        <a:gradFill rotWithShape="0">
          <a:gsLst>
            <a:gs pos="0">
              <a:schemeClr val="accent3">
                <a:hueOff val="3550890"/>
                <a:satOff val="-6421"/>
                <a:lumOff val="437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3550890"/>
                <a:satOff val="-6421"/>
                <a:lumOff val="437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3550890"/>
                <a:satOff val="-6421"/>
                <a:lumOff val="437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7. Preservación a largo plazo</a:t>
          </a:r>
        </a:p>
      </dsp:txBody>
      <dsp:txXfrm>
        <a:off x="1002973" y="2206087"/>
        <a:ext cx="1368682" cy="649220"/>
      </dsp:txXfrm>
    </dsp:sp>
    <dsp:sp modelId="{4D0995C7-8D05-4BF9-A960-D8D420F6EA98}">
      <dsp:nvSpPr>
        <dsp:cNvPr id="0" name=""/>
        <dsp:cNvSpPr/>
      </dsp:nvSpPr>
      <dsp:spPr>
        <a:xfrm>
          <a:off x="1603403" y="636609"/>
          <a:ext cx="1438924" cy="719462"/>
        </a:xfrm>
        <a:prstGeom prst="roundRect">
          <a:avLst/>
        </a:prstGeom>
        <a:gradFill rotWithShape="0">
          <a:gsLst>
            <a:gs pos="0">
              <a:schemeClr val="accent3">
                <a:hueOff val="4142704"/>
                <a:satOff val="-7491"/>
                <a:lumOff val="5098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4142704"/>
                <a:satOff val="-7491"/>
                <a:lumOff val="5098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4142704"/>
                <a:satOff val="-7491"/>
                <a:lumOff val="5098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8. Valoración</a:t>
          </a:r>
        </a:p>
      </dsp:txBody>
      <dsp:txXfrm>
        <a:off x="1638524" y="671730"/>
        <a:ext cx="1368682" cy="6492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C70694-3817-48A0-8781-D7241D3402CA}">
      <dsp:nvSpPr>
        <dsp:cNvPr id="0" name=""/>
        <dsp:cNvSpPr/>
      </dsp:nvSpPr>
      <dsp:spPr>
        <a:xfrm>
          <a:off x="992475" y="0"/>
          <a:ext cx="5775960" cy="360997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tint val="40000"/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65EE365-212D-40FD-B023-54692280A889}">
      <dsp:nvSpPr>
        <dsp:cNvPr id="0" name=""/>
        <dsp:cNvSpPr/>
      </dsp:nvSpPr>
      <dsp:spPr>
        <a:xfrm>
          <a:off x="1561408" y="2684377"/>
          <a:ext cx="132847" cy="13284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B51C36-A5AB-4E45-B6A4-B34F8E88391A}">
      <dsp:nvSpPr>
        <dsp:cNvPr id="0" name=""/>
        <dsp:cNvSpPr/>
      </dsp:nvSpPr>
      <dsp:spPr>
        <a:xfrm>
          <a:off x="1662484" y="2746964"/>
          <a:ext cx="1076354" cy="56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393" tIns="0" rIns="0" bIns="0" numCol="1" spcCol="1270" anchor="t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latin typeface="Arial" panose="020B0604020202020204" pitchFamily="34" charset="0"/>
              <a:cs typeface="Arial" panose="020B0604020202020204" pitchFamily="34" charset="0"/>
            </a:rPr>
            <a:t>Elaboración de documentos a partir de formas y formatos establecido en el Sistema de Calidad.</a:t>
          </a:r>
        </a:p>
      </dsp:txBody>
      <dsp:txXfrm>
        <a:off x="1662484" y="2746964"/>
        <a:ext cx="1076354" cy="565173"/>
      </dsp:txXfrm>
    </dsp:sp>
    <dsp:sp modelId="{9714F44A-9640-45E0-9957-A57CB32C6DF8}">
      <dsp:nvSpPr>
        <dsp:cNvPr id="0" name=""/>
        <dsp:cNvSpPr/>
      </dsp:nvSpPr>
      <dsp:spPr>
        <a:xfrm>
          <a:off x="2500001" y="1844697"/>
          <a:ext cx="231038" cy="23103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C1D258-36CC-41D3-A591-A0E583DA1138}">
      <dsp:nvSpPr>
        <dsp:cNvPr id="0" name=""/>
        <dsp:cNvSpPr/>
      </dsp:nvSpPr>
      <dsp:spPr>
        <a:xfrm>
          <a:off x="2665785" y="1960216"/>
          <a:ext cx="1212951" cy="1649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422" tIns="0" rIns="0" bIns="0" numCol="1" spcCol="1270" anchor="t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latin typeface="Arial" panose="020B0604020202020204" pitchFamily="34" charset="0"/>
              <a:cs typeface="Arial" panose="020B0604020202020204" pitchFamily="34" charset="0"/>
            </a:rPr>
            <a:t>Administra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 err="1">
              <a:latin typeface="Arial" panose="020B0604020202020204" pitchFamily="34" charset="0"/>
              <a:cs typeface="Arial" panose="020B0604020202020204" pitchFamily="34" charset="0"/>
            </a:rPr>
            <a:t>ción</a:t>
          </a:r>
          <a:r>
            <a:rPr lang="es-CO" sz="1200" b="1" kern="1200" dirty="0">
              <a:latin typeface="Arial" panose="020B0604020202020204" pitchFamily="34" charset="0"/>
              <a:cs typeface="Arial" panose="020B0604020202020204" pitchFamily="34" charset="0"/>
            </a:rPr>
            <a:t> documental a partir de instrumentos archivísticos (TRD). </a:t>
          </a:r>
        </a:p>
      </dsp:txBody>
      <dsp:txXfrm>
        <a:off x="2665785" y="1960216"/>
        <a:ext cx="1212951" cy="1649758"/>
      </dsp:txXfrm>
    </dsp:sp>
    <dsp:sp modelId="{DB57D5BC-3DE0-4201-8E45-617BC3923625}">
      <dsp:nvSpPr>
        <dsp:cNvPr id="0" name=""/>
        <dsp:cNvSpPr/>
      </dsp:nvSpPr>
      <dsp:spPr>
        <a:xfrm>
          <a:off x="3698513" y="1225947"/>
          <a:ext cx="306125" cy="30612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641665-71AB-4269-8C10-37C9A0CE91AB}">
      <dsp:nvSpPr>
        <dsp:cNvPr id="0" name=""/>
        <dsp:cNvSpPr/>
      </dsp:nvSpPr>
      <dsp:spPr>
        <a:xfrm>
          <a:off x="3909021" y="1379010"/>
          <a:ext cx="1212951" cy="2230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210" tIns="0" rIns="0" bIns="0" numCol="1" spcCol="1270" anchor="t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latin typeface="Arial" panose="020B0604020202020204" pitchFamily="34" charset="0"/>
              <a:cs typeface="Arial" panose="020B0604020202020204" pitchFamily="34" charset="0"/>
            </a:rPr>
            <a:t>Implementa</a:t>
          </a: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 err="1">
              <a:latin typeface="Arial" panose="020B0604020202020204" pitchFamily="34" charset="0"/>
              <a:cs typeface="Arial" panose="020B0604020202020204" pitchFamily="34" charset="0"/>
            </a:rPr>
            <a:t>ción</a:t>
          </a:r>
          <a:r>
            <a:rPr lang="es-CO" sz="1200" b="1" kern="1200" dirty="0">
              <a:latin typeface="Arial" panose="020B0604020202020204" pitchFamily="34" charset="0"/>
              <a:cs typeface="Arial" panose="020B0604020202020204" pitchFamily="34" charset="0"/>
            </a:rPr>
            <a:t> de Sistemas de Información – Aprovechamiento de las </a:t>
          </a:r>
          <a:r>
            <a:rPr lang="es-CO" sz="1200" b="1" kern="1200" dirty="0" err="1">
              <a:latin typeface="Arial" panose="020B0604020202020204" pitchFamily="34" charset="0"/>
              <a:cs typeface="Arial" panose="020B0604020202020204" pitchFamily="34" charset="0"/>
            </a:rPr>
            <a:t>TIC’s</a:t>
          </a:r>
          <a:r>
            <a:rPr lang="es-CO" sz="1200" b="1" kern="1200" dirty="0">
              <a:latin typeface="Arial" panose="020B0604020202020204" pitchFamily="34" charset="0"/>
              <a:cs typeface="Arial" panose="020B0604020202020204" pitchFamily="34" charset="0"/>
            </a:rPr>
            <a:t>.  </a:t>
          </a:r>
        </a:p>
      </dsp:txBody>
      <dsp:txXfrm>
        <a:off x="3909021" y="1379010"/>
        <a:ext cx="1212951" cy="2230964"/>
      </dsp:txXfrm>
    </dsp:sp>
    <dsp:sp modelId="{A7A5A7A2-77EB-4B6E-A09B-CAE40B79EF0C}">
      <dsp:nvSpPr>
        <dsp:cNvPr id="0" name=""/>
        <dsp:cNvSpPr/>
      </dsp:nvSpPr>
      <dsp:spPr>
        <a:xfrm>
          <a:off x="5003880" y="816576"/>
          <a:ext cx="410093" cy="41009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7A4BDC-5763-47ED-A82C-B154B662628D}">
      <dsp:nvSpPr>
        <dsp:cNvPr id="0" name=""/>
        <dsp:cNvSpPr/>
      </dsp:nvSpPr>
      <dsp:spPr>
        <a:xfrm>
          <a:off x="5316175" y="1021622"/>
          <a:ext cx="1212951" cy="2588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300" tIns="0" rIns="0" bIns="0" numCol="1" spcCol="1270" anchor="t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Cambio cultura </a:t>
          </a:r>
          <a:r>
            <a:rPr lang="es-CO" sz="12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Organizaciónal</a:t>
          </a:r>
          <a:r>
            <a:rPr lang="es-CO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 Buenas prácticas uso del papel (Cero papel).</a:t>
          </a:r>
        </a:p>
      </dsp:txBody>
      <dsp:txXfrm>
        <a:off x="5316175" y="1021622"/>
        <a:ext cx="1212951" cy="25883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82090-8D4F-431D-9080-52474DE5B9BF}">
      <dsp:nvSpPr>
        <dsp:cNvPr id="0" name=""/>
        <dsp:cNvSpPr/>
      </dsp:nvSpPr>
      <dsp:spPr>
        <a:xfrm>
          <a:off x="1314904" y="858061"/>
          <a:ext cx="1459789" cy="97367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Identificación de forma de producción (medio, formato y finalidad)</a:t>
          </a:r>
        </a:p>
      </dsp:txBody>
      <dsp:txXfrm>
        <a:off x="1548470" y="858061"/>
        <a:ext cx="1226223" cy="973679"/>
      </dsp:txXfrm>
    </dsp:sp>
    <dsp:sp modelId="{D54F8BB4-F5DF-4479-9083-27023FE8549C}">
      <dsp:nvSpPr>
        <dsp:cNvPr id="0" name=""/>
        <dsp:cNvSpPr/>
      </dsp:nvSpPr>
      <dsp:spPr>
        <a:xfrm>
          <a:off x="1314904" y="1831741"/>
          <a:ext cx="1459789" cy="973679"/>
        </a:xfrm>
        <a:prstGeom prst="rect">
          <a:avLst/>
        </a:prstGeom>
        <a:solidFill>
          <a:schemeClr val="accent4">
            <a:tint val="40000"/>
            <a:alpha val="90000"/>
            <a:hueOff val="824178"/>
            <a:satOff val="-72"/>
            <a:lumOff val="-156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824178"/>
              <a:satOff val="-72"/>
              <a:lumOff val="-156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Asignación de códigos de acuerdo a TRD.</a:t>
          </a:r>
        </a:p>
      </dsp:txBody>
      <dsp:txXfrm>
        <a:off x="1548470" y="1831741"/>
        <a:ext cx="1226223" cy="973679"/>
      </dsp:txXfrm>
    </dsp:sp>
    <dsp:sp modelId="{F7DD8FF7-C855-42BF-B001-F07C7D082359}">
      <dsp:nvSpPr>
        <dsp:cNvPr id="0" name=""/>
        <dsp:cNvSpPr/>
      </dsp:nvSpPr>
      <dsp:spPr>
        <a:xfrm>
          <a:off x="1314904" y="2805421"/>
          <a:ext cx="1459789" cy="973679"/>
        </a:xfrm>
        <a:prstGeom prst="rect">
          <a:avLst/>
        </a:prstGeom>
        <a:solidFill>
          <a:schemeClr val="accent4">
            <a:tint val="40000"/>
            <a:alpha val="90000"/>
            <a:hueOff val="1648356"/>
            <a:satOff val="-145"/>
            <a:lumOff val="-313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648356"/>
              <a:satOff val="-145"/>
              <a:lumOff val="-313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Establecimiento de mecanismos de control (trazabilidad de los documentos).</a:t>
          </a:r>
        </a:p>
      </dsp:txBody>
      <dsp:txXfrm>
        <a:off x="1548470" y="2805421"/>
        <a:ext cx="1226223" cy="973679"/>
      </dsp:txXfrm>
    </dsp:sp>
    <dsp:sp modelId="{E312AFC8-5A44-4CB6-B6E9-32906E539BFE}">
      <dsp:nvSpPr>
        <dsp:cNvPr id="0" name=""/>
        <dsp:cNvSpPr/>
      </dsp:nvSpPr>
      <dsp:spPr>
        <a:xfrm>
          <a:off x="1324086" y="3796783"/>
          <a:ext cx="1459789" cy="973679"/>
        </a:xfrm>
        <a:prstGeom prst="rect">
          <a:avLst/>
        </a:prstGeom>
        <a:solidFill>
          <a:schemeClr val="accent4">
            <a:tint val="40000"/>
            <a:alpha val="90000"/>
            <a:hueOff val="2472534"/>
            <a:satOff val="-217"/>
            <a:lumOff val="-469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2472534"/>
              <a:satOff val="-217"/>
              <a:lumOff val="-469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Valoración de los documentos que deben imprimirse para continuar su trámite.</a:t>
          </a:r>
        </a:p>
      </dsp:txBody>
      <dsp:txXfrm>
        <a:off x="1557652" y="3796783"/>
        <a:ext cx="1226223" cy="973679"/>
      </dsp:txXfrm>
    </dsp:sp>
    <dsp:sp modelId="{54DFEEC1-DC39-4E02-9EE3-CF7FF71BC672}">
      <dsp:nvSpPr>
        <dsp:cNvPr id="0" name=""/>
        <dsp:cNvSpPr/>
      </dsp:nvSpPr>
      <dsp:spPr>
        <a:xfrm>
          <a:off x="0" y="448619"/>
          <a:ext cx="1517986" cy="145721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Producción  de documentos</a:t>
          </a:r>
        </a:p>
      </dsp:txBody>
      <dsp:txXfrm>
        <a:off x="222304" y="662023"/>
        <a:ext cx="1073378" cy="1030403"/>
      </dsp:txXfrm>
    </dsp:sp>
    <dsp:sp modelId="{23745F10-8374-428C-93CD-3FBF3EF31E1C}">
      <dsp:nvSpPr>
        <dsp:cNvPr id="0" name=""/>
        <dsp:cNvSpPr/>
      </dsp:nvSpPr>
      <dsp:spPr>
        <a:xfrm>
          <a:off x="3757749" y="1734460"/>
          <a:ext cx="1459789" cy="973679"/>
        </a:xfrm>
        <a:prstGeom prst="rect">
          <a:avLst/>
        </a:prstGeom>
        <a:solidFill>
          <a:schemeClr val="accent4">
            <a:tint val="40000"/>
            <a:alpha val="90000"/>
            <a:hueOff val="3296711"/>
            <a:satOff val="-289"/>
            <a:lumOff val="-626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3296711"/>
              <a:satOff val="-289"/>
              <a:lumOff val="-626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Identificación medios de recepción.</a:t>
          </a:r>
        </a:p>
      </dsp:txBody>
      <dsp:txXfrm>
        <a:off x="3991315" y="1734460"/>
        <a:ext cx="1226223" cy="973679"/>
      </dsp:txXfrm>
    </dsp:sp>
    <dsp:sp modelId="{4B1605E1-6EAF-4B76-B846-B8212C227047}">
      <dsp:nvSpPr>
        <dsp:cNvPr id="0" name=""/>
        <dsp:cNvSpPr/>
      </dsp:nvSpPr>
      <dsp:spPr>
        <a:xfrm>
          <a:off x="3757749" y="2708140"/>
          <a:ext cx="1459789" cy="973679"/>
        </a:xfrm>
        <a:prstGeom prst="rect">
          <a:avLst/>
        </a:prstGeom>
        <a:solidFill>
          <a:schemeClr val="accent4">
            <a:tint val="40000"/>
            <a:alpha val="90000"/>
            <a:hueOff val="4120889"/>
            <a:satOff val="-362"/>
            <a:lumOff val="-782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4120889"/>
              <a:satOff val="-362"/>
              <a:lumOff val="-782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Control de documentos para radicación.</a:t>
          </a:r>
        </a:p>
      </dsp:txBody>
      <dsp:txXfrm>
        <a:off x="3991315" y="2708140"/>
        <a:ext cx="1226223" cy="973679"/>
      </dsp:txXfrm>
    </dsp:sp>
    <dsp:sp modelId="{30E63029-8D67-46D4-AC1B-1AA0345F8EC8}">
      <dsp:nvSpPr>
        <dsp:cNvPr id="0" name=""/>
        <dsp:cNvSpPr/>
      </dsp:nvSpPr>
      <dsp:spPr>
        <a:xfrm>
          <a:off x="3757749" y="3690009"/>
          <a:ext cx="1459789" cy="1391378"/>
        </a:xfrm>
        <a:prstGeom prst="rect">
          <a:avLst/>
        </a:prstGeom>
        <a:solidFill>
          <a:schemeClr val="accent4">
            <a:tint val="40000"/>
            <a:alpha val="90000"/>
            <a:hueOff val="4945067"/>
            <a:satOff val="-434"/>
            <a:lumOff val="-939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4945067"/>
              <a:satOff val="-434"/>
              <a:lumOff val="-939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78232" rIns="78232" bIns="78232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Diseño de mecanismos de control para la recepción de documentos tanto físicos como electrónicos.</a:t>
          </a:r>
        </a:p>
      </dsp:txBody>
      <dsp:txXfrm>
        <a:off x="3991315" y="3690009"/>
        <a:ext cx="1226223" cy="1391378"/>
      </dsp:txXfrm>
    </dsp:sp>
    <dsp:sp modelId="{5F44466A-DF6A-4312-A93F-15D271C32310}">
      <dsp:nvSpPr>
        <dsp:cNvPr id="0" name=""/>
        <dsp:cNvSpPr/>
      </dsp:nvSpPr>
      <dsp:spPr>
        <a:xfrm>
          <a:off x="2975598" y="467061"/>
          <a:ext cx="1903945" cy="1084351"/>
        </a:xfrm>
        <a:prstGeom prst="ellipse">
          <a:avLst/>
        </a:prstGeom>
        <a:gradFill rotWithShape="0">
          <a:gsLst>
            <a:gs pos="0">
              <a:schemeClr val="accent4">
                <a:hueOff val="4290800"/>
                <a:satOff val="1883"/>
                <a:lumOff val="-549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4">
                <a:hueOff val="4290800"/>
                <a:satOff val="1883"/>
                <a:lumOff val="-549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4">
                <a:hueOff val="4290800"/>
                <a:satOff val="1883"/>
                <a:lumOff val="-549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Recepción de documentos</a:t>
          </a:r>
        </a:p>
      </dsp:txBody>
      <dsp:txXfrm>
        <a:off x="3254424" y="625861"/>
        <a:ext cx="1346293" cy="7667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B552A-A5BE-4653-86B9-787FBB8F890D}">
      <dsp:nvSpPr>
        <dsp:cNvPr id="0" name=""/>
        <dsp:cNvSpPr/>
      </dsp:nvSpPr>
      <dsp:spPr>
        <a:xfrm>
          <a:off x="17132" y="962767"/>
          <a:ext cx="5907735" cy="860391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6587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Radicación</a:t>
          </a:r>
        </a:p>
      </dsp:txBody>
      <dsp:txXfrm>
        <a:off x="17132" y="1177865"/>
        <a:ext cx="5692637" cy="430195"/>
      </dsp:txXfrm>
    </dsp:sp>
    <dsp:sp modelId="{739FA365-9774-433A-960C-1017FC7AD45A}">
      <dsp:nvSpPr>
        <dsp:cNvPr id="0" name=""/>
        <dsp:cNvSpPr/>
      </dsp:nvSpPr>
      <dsp:spPr>
        <a:xfrm>
          <a:off x="17132" y="1626253"/>
          <a:ext cx="1819582" cy="16574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Diligenciamiento de metadatos de registro.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Vinculación de los documentos a un trámite.</a:t>
          </a:r>
        </a:p>
      </dsp:txBody>
      <dsp:txXfrm>
        <a:off x="17132" y="1626253"/>
        <a:ext cx="1819582" cy="1657430"/>
      </dsp:txXfrm>
    </dsp:sp>
    <dsp:sp modelId="{BFA6902E-1E1C-4A09-8F39-C033F1438E7A}">
      <dsp:nvSpPr>
        <dsp:cNvPr id="0" name=""/>
        <dsp:cNvSpPr/>
      </dsp:nvSpPr>
      <dsp:spPr>
        <a:xfrm>
          <a:off x="1836714" y="1249565"/>
          <a:ext cx="4088152" cy="860391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2145400"/>
                <a:satOff val="942"/>
                <a:lumOff val="-2745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4">
                <a:hueOff val="2145400"/>
                <a:satOff val="942"/>
                <a:lumOff val="-2745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4">
                <a:hueOff val="2145400"/>
                <a:satOff val="942"/>
                <a:lumOff val="-2745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6587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Distribución	</a:t>
          </a:r>
        </a:p>
      </dsp:txBody>
      <dsp:txXfrm>
        <a:off x="1836714" y="1464663"/>
        <a:ext cx="3873054" cy="430195"/>
      </dsp:txXfrm>
    </dsp:sp>
    <dsp:sp modelId="{503D50B3-7618-404E-9B35-1CBBBFF479C3}">
      <dsp:nvSpPr>
        <dsp:cNvPr id="0" name=""/>
        <dsp:cNvSpPr/>
      </dsp:nvSpPr>
      <dsp:spPr>
        <a:xfrm>
          <a:off x="1836714" y="1913050"/>
          <a:ext cx="1819582" cy="16574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145400"/>
              <a:satOff val="942"/>
              <a:lumOff val="-2745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Enrutamiento y asignación de documentos a los gestores documentales de dependencias responsables.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Establecimiento de mecanismos de control para recibo, entrega y devolución de documentos.</a:t>
          </a:r>
        </a:p>
      </dsp:txBody>
      <dsp:txXfrm>
        <a:off x="1836714" y="1913050"/>
        <a:ext cx="1819582" cy="1657430"/>
      </dsp:txXfrm>
    </dsp:sp>
    <dsp:sp modelId="{59863C97-6177-492A-8AC6-709FAF452021}">
      <dsp:nvSpPr>
        <dsp:cNvPr id="0" name=""/>
        <dsp:cNvSpPr/>
      </dsp:nvSpPr>
      <dsp:spPr>
        <a:xfrm>
          <a:off x="3656297" y="1536362"/>
          <a:ext cx="2268570" cy="860391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4290800"/>
                <a:satOff val="1883"/>
                <a:lumOff val="-549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4">
                <a:hueOff val="4290800"/>
                <a:satOff val="1883"/>
                <a:lumOff val="-549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4">
                <a:hueOff val="4290800"/>
                <a:satOff val="1883"/>
                <a:lumOff val="-549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6587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Consulta y Acceso</a:t>
          </a:r>
        </a:p>
      </dsp:txBody>
      <dsp:txXfrm>
        <a:off x="3656297" y="1751460"/>
        <a:ext cx="2053472" cy="430195"/>
      </dsp:txXfrm>
    </dsp:sp>
    <dsp:sp modelId="{641FEB5E-EB3A-4A96-BF8A-426009922296}">
      <dsp:nvSpPr>
        <dsp:cNvPr id="0" name=""/>
        <dsp:cNvSpPr/>
      </dsp:nvSpPr>
      <dsp:spPr>
        <a:xfrm>
          <a:off x="3656297" y="2199848"/>
          <a:ext cx="1819582" cy="16331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290800"/>
              <a:satOff val="1883"/>
              <a:lumOff val="-549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Establecimiento de herramientas de consulta y préstamo que faciliten la búsqueda y recuperación de la información.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100" kern="1200" dirty="0">
              <a:latin typeface="Arial" panose="020B0604020202020204" pitchFamily="34" charset="0"/>
              <a:cs typeface="Arial" panose="020B0604020202020204" pitchFamily="34" charset="0"/>
            </a:rPr>
            <a:t>* Realizar control y seguimiento a las consultas y a los préstamos.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O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56297" y="2199848"/>
        <a:ext cx="1819582" cy="16331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DC7A3-42BB-4D70-80E8-67A0547A21C5}">
      <dsp:nvSpPr>
        <dsp:cNvPr id="0" name=""/>
        <dsp:cNvSpPr/>
      </dsp:nvSpPr>
      <dsp:spPr>
        <a:xfrm rot="16200000">
          <a:off x="-1416773" y="2064345"/>
          <a:ext cx="3201878" cy="248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19008" bIns="0" numCol="1" spcCol="1270" anchor="t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>
              <a:latin typeface="Arial" panose="020B0604020202020204" pitchFamily="34" charset="0"/>
              <a:cs typeface="Arial" panose="020B0604020202020204" pitchFamily="34" charset="0"/>
            </a:rPr>
            <a:t>Documento</a:t>
          </a:r>
          <a:endParaRPr lang="es-CO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1416773" y="2064345"/>
        <a:ext cx="3201878" cy="248323"/>
      </dsp:txXfrm>
    </dsp:sp>
    <dsp:sp modelId="{CDBAFDC3-45B7-4879-BD22-BA64D48EB655}">
      <dsp:nvSpPr>
        <dsp:cNvPr id="0" name=""/>
        <dsp:cNvSpPr/>
      </dsp:nvSpPr>
      <dsp:spPr>
        <a:xfrm>
          <a:off x="331347" y="578250"/>
          <a:ext cx="1161982" cy="320187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219008" rIns="85344" bIns="85344" numCol="1" spcCol="1270" anchor="t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150" b="1" kern="120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rPr>
            <a:t>Información registrada, cualquiera que sea su forma o el medio utilizado</a:t>
          </a:r>
        </a:p>
      </dsp:txBody>
      <dsp:txXfrm>
        <a:off x="331347" y="578250"/>
        <a:ext cx="1161982" cy="3201878"/>
      </dsp:txXfrm>
    </dsp:sp>
    <dsp:sp modelId="{1BB0AD76-08B4-4C45-A4AE-002F16714E61}">
      <dsp:nvSpPr>
        <dsp:cNvPr id="0" name=""/>
        <dsp:cNvSpPr/>
      </dsp:nvSpPr>
      <dsp:spPr>
        <a:xfrm>
          <a:off x="60004" y="259781"/>
          <a:ext cx="496646" cy="4966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D5D2295-32CD-4A8E-B89A-BED30B55D19E}">
      <dsp:nvSpPr>
        <dsp:cNvPr id="0" name=""/>
        <dsp:cNvSpPr/>
      </dsp:nvSpPr>
      <dsp:spPr>
        <a:xfrm rot="16200000">
          <a:off x="108921" y="2055028"/>
          <a:ext cx="3201878" cy="248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19008" bIns="0" numCol="1" spcCol="1270" anchor="t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latin typeface="Arial" panose="020B0604020202020204" pitchFamily="34" charset="0"/>
              <a:cs typeface="Arial" panose="020B0604020202020204" pitchFamily="34" charset="0"/>
            </a:rPr>
            <a:t>Documento  de archivo</a:t>
          </a:r>
        </a:p>
      </dsp:txBody>
      <dsp:txXfrm>
        <a:off x="108921" y="2055028"/>
        <a:ext cx="3201878" cy="248323"/>
      </dsp:txXfrm>
    </dsp:sp>
    <dsp:sp modelId="{C472DF1C-421D-48A5-9EAF-3E6300282972}">
      <dsp:nvSpPr>
        <dsp:cNvPr id="0" name=""/>
        <dsp:cNvSpPr/>
      </dsp:nvSpPr>
      <dsp:spPr>
        <a:xfrm>
          <a:off x="1830114" y="502622"/>
          <a:ext cx="1236914" cy="3201878"/>
        </a:xfrm>
        <a:prstGeom prst="rect">
          <a:avLst/>
        </a:prstGeom>
        <a:gradFill rotWithShape="0">
          <a:gsLst>
            <a:gs pos="0">
              <a:schemeClr val="accent3">
                <a:hueOff val="1380902"/>
                <a:satOff val="-2497"/>
                <a:lumOff val="1699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3">
                <a:hueOff val="1380902"/>
                <a:satOff val="-2497"/>
                <a:lumOff val="1699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219008" rIns="85344" bIns="85344" numCol="1" spcCol="1270" anchor="t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150" b="1" kern="1200">
              <a:latin typeface="Arial" panose="020B0604020202020204" pitchFamily="34" charset="0"/>
              <a:cs typeface="Arial" panose="020B0604020202020204" pitchFamily="34" charset="0"/>
            </a:rPr>
            <a:t>Registro de información producida o recibida por una entidad pública o privada en razón de sus actividades o funciones</a:t>
          </a:r>
          <a:endParaRPr lang="es-CO" sz="115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CO" sz="115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30114" y="502622"/>
        <a:ext cx="1236914" cy="3201878"/>
      </dsp:txXfrm>
    </dsp:sp>
    <dsp:sp modelId="{9AA28CDA-180C-4A77-B2B1-C8A654D23ECE}">
      <dsp:nvSpPr>
        <dsp:cNvPr id="0" name=""/>
        <dsp:cNvSpPr/>
      </dsp:nvSpPr>
      <dsp:spPr>
        <a:xfrm>
          <a:off x="1359784" y="201738"/>
          <a:ext cx="496646" cy="49664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04E5BFA-D830-42BD-A3CB-D7BEF8E06C1C}">
      <dsp:nvSpPr>
        <dsp:cNvPr id="0" name=""/>
        <dsp:cNvSpPr/>
      </dsp:nvSpPr>
      <dsp:spPr>
        <a:xfrm rot="16200000">
          <a:off x="1659494" y="2061656"/>
          <a:ext cx="3201878" cy="248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19008" bIns="0" numCol="1" spcCol="1270" anchor="t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latin typeface="Arial" panose="020B0604020202020204" pitchFamily="34" charset="0"/>
              <a:cs typeface="Arial" panose="020B0604020202020204" pitchFamily="34" charset="0"/>
            </a:rPr>
            <a:t>Documento electrónico</a:t>
          </a:r>
        </a:p>
      </dsp:txBody>
      <dsp:txXfrm>
        <a:off x="1659494" y="2061656"/>
        <a:ext cx="3201878" cy="248323"/>
      </dsp:txXfrm>
    </dsp:sp>
    <dsp:sp modelId="{53C57EAF-60BE-401D-AC2B-2767784B5969}">
      <dsp:nvSpPr>
        <dsp:cNvPr id="0" name=""/>
        <dsp:cNvSpPr/>
      </dsp:nvSpPr>
      <dsp:spPr>
        <a:xfrm>
          <a:off x="3335017" y="578250"/>
          <a:ext cx="1236914" cy="3201878"/>
        </a:xfrm>
        <a:prstGeom prst="rect">
          <a:avLst/>
        </a:prstGeom>
        <a:gradFill rotWithShape="0">
          <a:gsLst>
            <a:gs pos="0">
              <a:schemeClr val="accent3">
                <a:hueOff val="2761803"/>
                <a:satOff val="-4994"/>
                <a:lumOff val="3399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3">
                <a:hueOff val="2761803"/>
                <a:satOff val="-4994"/>
                <a:lumOff val="3399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219008" rIns="85344" bIns="85344" numCol="1" spcCol="1270" anchor="t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150" b="1" kern="1200" dirty="0">
              <a:latin typeface="Arial" panose="020B0604020202020204" pitchFamily="34" charset="0"/>
              <a:cs typeface="Arial" panose="020B0604020202020204" pitchFamily="34" charset="0"/>
            </a:rPr>
            <a:t>Es la información generada, enviada, recibida, almacenada o comunicada por medios electrónicos, ópticos o similares.</a:t>
          </a:r>
        </a:p>
      </dsp:txBody>
      <dsp:txXfrm>
        <a:off x="3335017" y="578250"/>
        <a:ext cx="1236914" cy="3201878"/>
      </dsp:txXfrm>
    </dsp:sp>
    <dsp:sp modelId="{5AA683CA-483E-4D6F-B42E-165D1803F1A8}">
      <dsp:nvSpPr>
        <dsp:cNvPr id="0" name=""/>
        <dsp:cNvSpPr/>
      </dsp:nvSpPr>
      <dsp:spPr>
        <a:xfrm>
          <a:off x="3005174" y="159006"/>
          <a:ext cx="496646" cy="4966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80016BD-EC95-4BF0-96C5-9588FA5D13DC}">
      <dsp:nvSpPr>
        <dsp:cNvPr id="0" name=""/>
        <dsp:cNvSpPr/>
      </dsp:nvSpPr>
      <dsp:spPr>
        <a:xfrm rot="16200000">
          <a:off x="3160144" y="2055028"/>
          <a:ext cx="3201878" cy="248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19008" bIns="0" numCol="1" spcCol="1270" anchor="t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b="1" kern="1200" dirty="0">
              <a:latin typeface="Arial" panose="020B0604020202020204" pitchFamily="34" charset="0"/>
              <a:cs typeface="Arial" panose="020B0604020202020204" pitchFamily="34" charset="0"/>
            </a:rPr>
            <a:t>Documento electrónico de archivo</a:t>
          </a:r>
        </a:p>
      </dsp:txBody>
      <dsp:txXfrm>
        <a:off x="3160144" y="2055028"/>
        <a:ext cx="3201878" cy="248323"/>
      </dsp:txXfrm>
    </dsp:sp>
    <dsp:sp modelId="{E97CC2B2-5AFE-43B2-99E2-40FE3A902550}">
      <dsp:nvSpPr>
        <dsp:cNvPr id="0" name=""/>
        <dsp:cNvSpPr/>
      </dsp:nvSpPr>
      <dsp:spPr>
        <a:xfrm>
          <a:off x="4883552" y="562273"/>
          <a:ext cx="1554244" cy="3313368"/>
        </a:xfrm>
        <a:prstGeom prst="rect">
          <a:avLst/>
        </a:prstGeom>
        <a:gradFill rotWithShape="0">
          <a:gsLst>
            <a:gs pos="0">
              <a:schemeClr val="accent3">
                <a:hueOff val="4142704"/>
                <a:satOff val="-7491"/>
                <a:lumOff val="5098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3">
                <a:hueOff val="4142704"/>
                <a:satOff val="-7491"/>
                <a:lumOff val="5098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219008" rIns="85344" bIns="85344" numCol="1" spcCol="1270" anchor="t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1150" b="1" kern="1200" dirty="0">
              <a:latin typeface="Arial" panose="020B0604020202020204" pitchFamily="34" charset="0"/>
              <a:cs typeface="Arial" panose="020B0604020202020204" pitchFamily="34" charset="0"/>
            </a:rPr>
            <a:t>Registro de la información generada, recibida, almacenada, y comunicada por medios electrónicos, que permanece en estos medios durante su ciclo vital; es producida por una persona o entidad en razón de sus actividades y debe ser tratada conforme a los principios y procesos archivísticos.</a:t>
          </a:r>
        </a:p>
      </dsp:txBody>
      <dsp:txXfrm>
        <a:off x="4883552" y="562273"/>
        <a:ext cx="1554244" cy="3313368"/>
      </dsp:txXfrm>
    </dsp:sp>
    <dsp:sp modelId="{8FFCB2F7-6D46-4DA1-ACB6-3AECFC845051}">
      <dsp:nvSpPr>
        <dsp:cNvPr id="0" name=""/>
        <dsp:cNvSpPr/>
      </dsp:nvSpPr>
      <dsp:spPr>
        <a:xfrm>
          <a:off x="4488816" y="156006"/>
          <a:ext cx="496646" cy="49664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580A4-48B1-4D34-8692-73603D1B8AD7}">
      <dsp:nvSpPr>
        <dsp:cNvPr id="0" name=""/>
        <dsp:cNvSpPr/>
      </dsp:nvSpPr>
      <dsp:spPr>
        <a:xfrm>
          <a:off x="0" y="417893"/>
          <a:ext cx="620291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7AD425-422B-4612-9C67-F7EE4EBA2E8D}">
      <dsp:nvSpPr>
        <dsp:cNvPr id="0" name=""/>
        <dsp:cNvSpPr/>
      </dsp:nvSpPr>
      <dsp:spPr>
        <a:xfrm>
          <a:off x="310145" y="107933"/>
          <a:ext cx="5664670" cy="619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4119" tIns="0" rIns="16411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>
              <a:latin typeface="Arial" panose="020B0604020202020204" pitchFamily="34" charset="0"/>
              <a:cs typeface="Arial" panose="020B0604020202020204" pitchFamily="34" charset="0"/>
            </a:rPr>
            <a:t>Elaborar cronograma de visitas (Circular) para revisión de series documentales que han cumplido su tiempo de permanencia según la TRD.</a:t>
          </a:r>
        </a:p>
      </dsp:txBody>
      <dsp:txXfrm>
        <a:off x="340407" y="138195"/>
        <a:ext cx="5604146" cy="559396"/>
      </dsp:txXfrm>
    </dsp:sp>
    <dsp:sp modelId="{A57BA56C-4A86-45A7-ACFF-585C188E604D}">
      <dsp:nvSpPr>
        <dsp:cNvPr id="0" name=""/>
        <dsp:cNvSpPr/>
      </dsp:nvSpPr>
      <dsp:spPr>
        <a:xfrm>
          <a:off x="0" y="1370453"/>
          <a:ext cx="620291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DF80A2-28E3-4CDF-9BFF-D815D033AC8F}">
      <dsp:nvSpPr>
        <dsp:cNvPr id="0" name=""/>
        <dsp:cNvSpPr/>
      </dsp:nvSpPr>
      <dsp:spPr>
        <a:xfrm>
          <a:off x="310145" y="1060493"/>
          <a:ext cx="5664670" cy="619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4119" tIns="0" rIns="16411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>
              <a:latin typeface="Arial" panose="020B0604020202020204" pitchFamily="34" charset="0"/>
              <a:cs typeface="Arial" panose="020B0604020202020204" pitchFamily="34" charset="0"/>
            </a:rPr>
            <a:t>Aplicar la lista de chequeo de las series que van a ser transferidas por dependencia.</a:t>
          </a:r>
        </a:p>
      </dsp:txBody>
      <dsp:txXfrm>
        <a:off x="340407" y="1090755"/>
        <a:ext cx="5604146" cy="559396"/>
      </dsp:txXfrm>
    </dsp:sp>
    <dsp:sp modelId="{6DDE6734-F753-43F8-859F-C79B9455156C}">
      <dsp:nvSpPr>
        <dsp:cNvPr id="0" name=""/>
        <dsp:cNvSpPr/>
      </dsp:nvSpPr>
      <dsp:spPr>
        <a:xfrm>
          <a:off x="0" y="2323013"/>
          <a:ext cx="620291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0F1E71-7C94-4B14-88B6-B87266F8DDC4}">
      <dsp:nvSpPr>
        <dsp:cNvPr id="0" name=""/>
        <dsp:cNvSpPr/>
      </dsp:nvSpPr>
      <dsp:spPr>
        <a:xfrm>
          <a:off x="310145" y="2013053"/>
          <a:ext cx="5664670" cy="619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4119" tIns="0" rIns="16411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>
              <a:latin typeface="Arial" panose="020B0604020202020204" pitchFamily="34" charset="0"/>
              <a:cs typeface="Arial" panose="020B0604020202020204" pitchFamily="34" charset="0"/>
            </a:rPr>
            <a:t>Asignar fechas para realizar ajustes, si es el caso.</a:t>
          </a:r>
        </a:p>
      </dsp:txBody>
      <dsp:txXfrm>
        <a:off x="340407" y="2043315"/>
        <a:ext cx="5604146" cy="559396"/>
      </dsp:txXfrm>
    </dsp:sp>
    <dsp:sp modelId="{FE6A6AF6-BDED-4447-97D3-1464F10060FD}">
      <dsp:nvSpPr>
        <dsp:cNvPr id="0" name=""/>
        <dsp:cNvSpPr/>
      </dsp:nvSpPr>
      <dsp:spPr>
        <a:xfrm>
          <a:off x="0" y="3275573"/>
          <a:ext cx="620291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2E67AF-F1D9-4502-B95B-E2643642F99C}">
      <dsp:nvSpPr>
        <dsp:cNvPr id="0" name=""/>
        <dsp:cNvSpPr/>
      </dsp:nvSpPr>
      <dsp:spPr>
        <a:xfrm>
          <a:off x="310145" y="2965613"/>
          <a:ext cx="5664670" cy="619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4119" tIns="0" rIns="16411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>
              <a:latin typeface="Arial" panose="020B0604020202020204" pitchFamily="34" charset="0"/>
              <a:cs typeface="Arial" panose="020B0604020202020204" pitchFamily="34" charset="0"/>
            </a:rPr>
            <a:t>Elaborar cronograma de transferencias documentales. (Circular)</a:t>
          </a:r>
        </a:p>
      </dsp:txBody>
      <dsp:txXfrm>
        <a:off x="340407" y="2995875"/>
        <a:ext cx="5604146" cy="559396"/>
      </dsp:txXfrm>
    </dsp:sp>
    <dsp:sp modelId="{70039177-C458-49D6-A37B-F5FCAD956C09}">
      <dsp:nvSpPr>
        <dsp:cNvPr id="0" name=""/>
        <dsp:cNvSpPr/>
      </dsp:nvSpPr>
      <dsp:spPr>
        <a:xfrm>
          <a:off x="0" y="4228133"/>
          <a:ext cx="620291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C3F7153-937E-4FBA-9FDD-2FEE9C7B1535}">
      <dsp:nvSpPr>
        <dsp:cNvPr id="0" name=""/>
        <dsp:cNvSpPr/>
      </dsp:nvSpPr>
      <dsp:spPr>
        <a:xfrm>
          <a:off x="310145" y="3918173"/>
          <a:ext cx="5664670" cy="6199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4119" tIns="0" rIns="16411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>
              <a:latin typeface="Arial" panose="020B0604020202020204" pitchFamily="34" charset="0"/>
              <a:cs typeface="Arial" panose="020B0604020202020204" pitchFamily="34" charset="0"/>
            </a:rPr>
            <a:t>Recibir las series documentales en Archivo General</a:t>
          </a:r>
        </a:p>
      </dsp:txBody>
      <dsp:txXfrm>
        <a:off x="340407" y="3948435"/>
        <a:ext cx="5604146" cy="5593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3DB16-1F16-4975-9567-4C75D2CE7FA7}">
      <dsp:nvSpPr>
        <dsp:cNvPr id="0" name=""/>
        <dsp:cNvSpPr/>
      </dsp:nvSpPr>
      <dsp:spPr>
        <a:xfrm rot="10800000">
          <a:off x="1384905" y="2343148"/>
          <a:ext cx="4625258" cy="862379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50000"/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>
              <a:effectLst/>
              <a:latin typeface="Arial" panose="020B0604020202020204" pitchFamily="34" charset="0"/>
              <a:cs typeface="Arial" panose="020B0604020202020204" pitchFamily="34" charset="0"/>
            </a:rPr>
            <a:t>Conservación Total</a:t>
          </a:r>
          <a:endParaRPr lang="es-CO" sz="18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600500" y="2343148"/>
        <a:ext cx="4409663" cy="862379"/>
      </dsp:txXfrm>
    </dsp:sp>
    <dsp:sp modelId="{F594C507-F32C-4764-B929-5FE7F9C3E749}">
      <dsp:nvSpPr>
        <dsp:cNvPr id="0" name=""/>
        <dsp:cNvSpPr/>
      </dsp:nvSpPr>
      <dsp:spPr>
        <a:xfrm>
          <a:off x="953734" y="2343148"/>
          <a:ext cx="862379" cy="86237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9E9AE92-96B8-41CD-8410-9E045FDFAD07}">
      <dsp:nvSpPr>
        <dsp:cNvPr id="0" name=""/>
        <dsp:cNvSpPr/>
      </dsp:nvSpPr>
      <dsp:spPr>
        <a:xfrm rot="10800000">
          <a:off x="1384905" y="3359424"/>
          <a:ext cx="4625258" cy="862379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186262"/>
                <a:satOff val="-1543"/>
                <a:lumOff val="20884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50000"/>
                <a:hueOff val="186262"/>
                <a:satOff val="-1543"/>
                <a:lumOff val="20884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50000"/>
                <a:hueOff val="186262"/>
                <a:satOff val="-1543"/>
                <a:lumOff val="20884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Microfilmación y/o Digitalización</a:t>
          </a:r>
        </a:p>
      </dsp:txBody>
      <dsp:txXfrm rot="10800000">
        <a:off x="1600500" y="3359424"/>
        <a:ext cx="4409663" cy="862379"/>
      </dsp:txXfrm>
    </dsp:sp>
    <dsp:sp modelId="{119F8675-75E0-4CF5-AE9B-676AEDB04546}">
      <dsp:nvSpPr>
        <dsp:cNvPr id="0" name=""/>
        <dsp:cNvSpPr/>
      </dsp:nvSpPr>
      <dsp:spPr>
        <a:xfrm>
          <a:off x="957830" y="3359424"/>
          <a:ext cx="862379" cy="86237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5EF2994-DED9-4A6B-B275-45BF9B75B65F}">
      <dsp:nvSpPr>
        <dsp:cNvPr id="0" name=""/>
        <dsp:cNvSpPr/>
      </dsp:nvSpPr>
      <dsp:spPr>
        <a:xfrm rot="10800000">
          <a:off x="1389021" y="163169"/>
          <a:ext cx="4625258" cy="862379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372523"/>
                <a:satOff val="-3087"/>
                <a:lumOff val="41767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50000"/>
                <a:hueOff val="372523"/>
                <a:satOff val="-3087"/>
                <a:lumOff val="41767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50000"/>
                <a:hueOff val="372523"/>
                <a:satOff val="-3087"/>
                <a:lumOff val="41767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>
              <a:effectLst/>
              <a:latin typeface="Arial" panose="020B0604020202020204" pitchFamily="34" charset="0"/>
              <a:cs typeface="Arial" panose="020B0604020202020204" pitchFamily="34" charset="0"/>
            </a:rPr>
            <a:t>Eliminación</a:t>
          </a:r>
          <a:endParaRPr lang="es-CO" sz="18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604616" y="163169"/>
        <a:ext cx="4409663" cy="862379"/>
      </dsp:txXfrm>
    </dsp:sp>
    <dsp:sp modelId="{E0D8359B-88AF-4ED3-8C51-DC42733D50F9}">
      <dsp:nvSpPr>
        <dsp:cNvPr id="0" name=""/>
        <dsp:cNvSpPr/>
      </dsp:nvSpPr>
      <dsp:spPr>
        <a:xfrm>
          <a:off x="957830" y="163169"/>
          <a:ext cx="862379" cy="86237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014F205-CC03-49C3-8FD7-0EA98F891323}">
      <dsp:nvSpPr>
        <dsp:cNvPr id="0" name=""/>
        <dsp:cNvSpPr/>
      </dsp:nvSpPr>
      <dsp:spPr>
        <a:xfrm rot="10800000">
          <a:off x="1384905" y="1263925"/>
          <a:ext cx="4625258" cy="862379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186262"/>
                <a:satOff val="-1543"/>
                <a:lumOff val="20884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50000"/>
                <a:hueOff val="186262"/>
                <a:satOff val="-1543"/>
                <a:lumOff val="20884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50000"/>
                <a:hueOff val="186262"/>
                <a:satOff val="-1543"/>
                <a:lumOff val="20884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Selección *</a:t>
          </a:r>
        </a:p>
      </dsp:txBody>
      <dsp:txXfrm rot="10800000">
        <a:off x="1600500" y="1263925"/>
        <a:ext cx="4409663" cy="862379"/>
      </dsp:txXfrm>
    </dsp:sp>
    <dsp:sp modelId="{9D8509E2-ABCF-4362-A3F2-89810A9D4F86}">
      <dsp:nvSpPr>
        <dsp:cNvPr id="0" name=""/>
        <dsp:cNvSpPr/>
      </dsp:nvSpPr>
      <dsp:spPr>
        <a:xfrm>
          <a:off x="957847" y="1244875"/>
          <a:ext cx="862379" cy="862379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BED44-C457-412E-BCF8-B40DAC35FA5F}">
      <dsp:nvSpPr>
        <dsp:cNvPr id="0" name=""/>
        <dsp:cNvSpPr/>
      </dsp:nvSpPr>
      <dsp:spPr>
        <a:xfrm>
          <a:off x="0" y="46112"/>
          <a:ext cx="5650954" cy="10793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Sistema Integrado de Conservación </a:t>
          </a:r>
          <a:endParaRPr lang="es-CO" sz="2800" kern="1200" dirty="0"/>
        </a:p>
      </dsp:txBody>
      <dsp:txXfrm>
        <a:off x="52688" y="98800"/>
        <a:ext cx="5545578" cy="973948"/>
      </dsp:txXfrm>
    </dsp:sp>
    <dsp:sp modelId="{DB6D8385-1BA8-4AAA-B645-CF5D1E5FFD85}">
      <dsp:nvSpPr>
        <dsp:cNvPr id="0" name=""/>
        <dsp:cNvSpPr/>
      </dsp:nvSpPr>
      <dsp:spPr>
        <a:xfrm>
          <a:off x="0" y="1125437"/>
          <a:ext cx="5650954" cy="1824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418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3200" kern="1200" dirty="0">
              <a:latin typeface="Arial" panose="020B0604020202020204" pitchFamily="34" charset="0"/>
              <a:cs typeface="Arial" panose="020B0604020202020204" pitchFamily="34" charset="0"/>
            </a:rPr>
            <a:t>Acciones y estándares que garantizan la conservación y preservación de los documentos.</a:t>
          </a:r>
          <a:endParaRPr lang="es-CO" sz="3200" kern="1200" dirty="0"/>
        </a:p>
      </dsp:txBody>
      <dsp:txXfrm>
        <a:off x="0" y="1125437"/>
        <a:ext cx="5650954" cy="182470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3DB16-1F16-4975-9567-4C75D2CE7FA7}">
      <dsp:nvSpPr>
        <dsp:cNvPr id="0" name=""/>
        <dsp:cNvSpPr/>
      </dsp:nvSpPr>
      <dsp:spPr>
        <a:xfrm rot="10800000">
          <a:off x="1384905" y="2343148"/>
          <a:ext cx="4625258" cy="862379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50000"/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>
              <a:effectLst/>
              <a:latin typeface="Arial" panose="020B0604020202020204" pitchFamily="34" charset="0"/>
              <a:cs typeface="Arial" panose="020B0604020202020204" pitchFamily="34" charset="0"/>
            </a:rPr>
            <a:t>Conservación Total</a:t>
          </a:r>
          <a:endParaRPr lang="es-CO" sz="18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600500" y="2343148"/>
        <a:ext cx="4409663" cy="862379"/>
      </dsp:txXfrm>
    </dsp:sp>
    <dsp:sp modelId="{F594C507-F32C-4764-B929-5FE7F9C3E749}">
      <dsp:nvSpPr>
        <dsp:cNvPr id="0" name=""/>
        <dsp:cNvSpPr/>
      </dsp:nvSpPr>
      <dsp:spPr>
        <a:xfrm>
          <a:off x="953734" y="2343148"/>
          <a:ext cx="862379" cy="86237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9E9AE92-96B8-41CD-8410-9E045FDFAD07}">
      <dsp:nvSpPr>
        <dsp:cNvPr id="0" name=""/>
        <dsp:cNvSpPr/>
      </dsp:nvSpPr>
      <dsp:spPr>
        <a:xfrm rot="10800000">
          <a:off x="1384905" y="3359424"/>
          <a:ext cx="4625258" cy="862379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186262"/>
                <a:satOff val="-1543"/>
                <a:lumOff val="20884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50000"/>
                <a:hueOff val="186262"/>
                <a:satOff val="-1543"/>
                <a:lumOff val="20884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50000"/>
                <a:hueOff val="186262"/>
                <a:satOff val="-1543"/>
                <a:lumOff val="20884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Microfilmación y/o Digitalización</a:t>
          </a:r>
        </a:p>
      </dsp:txBody>
      <dsp:txXfrm rot="10800000">
        <a:off x="1600500" y="3359424"/>
        <a:ext cx="4409663" cy="862379"/>
      </dsp:txXfrm>
    </dsp:sp>
    <dsp:sp modelId="{119F8675-75E0-4CF5-AE9B-676AEDB04546}">
      <dsp:nvSpPr>
        <dsp:cNvPr id="0" name=""/>
        <dsp:cNvSpPr/>
      </dsp:nvSpPr>
      <dsp:spPr>
        <a:xfrm>
          <a:off x="957830" y="3359424"/>
          <a:ext cx="862379" cy="86237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5EF2994-DED9-4A6B-B275-45BF9B75B65F}">
      <dsp:nvSpPr>
        <dsp:cNvPr id="0" name=""/>
        <dsp:cNvSpPr/>
      </dsp:nvSpPr>
      <dsp:spPr>
        <a:xfrm rot="10800000">
          <a:off x="1389021" y="163169"/>
          <a:ext cx="4625258" cy="862379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372523"/>
                <a:satOff val="-3087"/>
                <a:lumOff val="41767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50000"/>
                <a:hueOff val="372523"/>
                <a:satOff val="-3087"/>
                <a:lumOff val="41767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50000"/>
                <a:hueOff val="372523"/>
                <a:satOff val="-3087"/>
                <a:lumOff val="41767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>
              <a:effectLst/>
              <a:latin typeface="Arial" panose="020B0604020202020204" pitchFamily="34" charset="0"/>
              <a:cs typeface="Arial" panose="020B0604020202020204" pitchFamily="34" charset="0"/>
            </a:rPr>
            <a:t>Eliminación</a:t>
          </a:r>
          <a:endParaRPr lang="es-CO" sz="18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604616" y="163169"/>
        <a:ext cx="4409663" cy="862379"/>
      </dsp:txXfrm>
    </dsp:sp>
    <dsp:sp modelId="{E0D8359B-88AF-4ED3-8C51-DC42733D50F9}">
      <dsp:nvSpPr>
        <dsp:cNvPr id="0" name=""/>
        <dsp:cNvSpPr/>
      </dsp:nvSpPr>
      <dsp:spPr>
        <a:xfrm>
          <a:off x="957830" y="163169"/>
          <a:ext cx="862379" cy="86237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014F205-CC03-49C3-8FD7-0EA98F891323}">
      <dsp:nvSpPr>
        <dsp:cNvPr id="0" name=""/>
        <dsp:cNvSpPr/>
      </dsp:nvSpPr>
      <dsp:spPr>
        <a:xfrm rot="10800000">
          <a:off x="1384905" y="1263925"/>
          <a:ext cx="4625258" cy="862379"/>
        </a:xfrm>
        <a:prstGeom prst="homePlate">
          <a:avLst/>
        </a:prstGeom>
        <a:gradFill rotWithShape="0">
          <a:gsLst>
            <a:gs pos="0">
              <a:schemeClr val="accent3">
                <a:shade val="50000"/>
                <a:hueOff val="186262"/>
                <a:satOff val="-1543"/>
                <a:lumOff val="20884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50000"/>
                <a:hueOff val="186262"/>
                <a:satOff val="-1543"/>
                <a:lumOff val="20884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50000"/>
                <a:hueOff val="186262"/>
                <a:satOff val="-1543"/>
                <a:lumOff val="20884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028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b="1" kern="1200" dirty="0">
              <a:effectLst/>
              <a:latin typeface="Arial" panose="020B0604020202020204" pitchFamily="34" charset="0"/>
              <a:cs typeface="Arial" panose="020B0604020202020204" pitchFamily="34" charset="0"/>
            </a:rPr>
            <a:t>Selección *</a:t>
          </a:r>
        </a:p>
      </dsp:txBody>
      <dsp:txXfrm rot="10800000">
        <a:off x="1600500" y="1263925"/>
        <a:ext cx="4409663" cy="862379"/>
      </dsp:txXfrm>
    </dsp:sp>
    <dsp:sp modelId="{9D8509E2-ABCF-4362-A3F2-89810A9D4F86}">
      <dsp:nvSpPr>
        <dsp:cNvPr id="0" name=""/>
        <dsp:cNvSpPr/>
      </dsp:nvSpPr>
      <dsp:spPr>
        <a:xfrm>
          <a:off x="957847" y="1244875"/>
          <a:ext cx="862379" cy="862379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chivogeneral.gov.co/transparencia/gestion-informacion-publica/Tablas-" TargetMode="External"/><Relationship Id="rId2" Type="http://schemas.openxmlformats.org/officeDocument/2006/relationships/hyperlink" Target="http://www.archivogeneral.gov.c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ic.gov.co/sites/default/files/normatividad/Resolucion_8934_2014.pdf" TargetMode="External"/><Relationship Id="rId5" Type="http://schemas.openxmlformats.org/officeDocument/2006/relationships/hyperlink" Target="http://www.centrodememoriahistorica.gov.co/descargas/transparencia/Ley1712-transparencia-acceso-informacion.pdf" TargetMode="External"/><Relationship Id="rId4" Type="http://schemas.openxmlformats.org/officeDocument/2006/relationships/hyperlink" Target="http://www.archivogeneral.gov.co/sites/all/themes/nevia/PDF/Transparencia/ACUERDO_027_DE_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282110" y="3130505"/>
            <a:ext cx="6218723" cy="2387600"/>
          </a:xfrm>
        </p:spPr>
        <p:txBody>
          <a:bodyPr>
            <a:normAutofit fontScale="90000"/>
          </a:bodyPr>
          <a:lstStyle/>
          <a:p>
            <a:r>
              <a:rPr lang="es-CO" sz="6000" dirty="0">
                <a:latin typeface="HelveticaNeueLT Com 55 Roman" panose="020B0804020202020204" pitchFamily="34" charset="0"/>
              </a:rPr>
              <a:t>Una visión general a la Gestión </a:t>
            </a:r>
            <a:r>
              <a:rPr lang="es-CO" sz="6000" dirty="0" smtClean="0">
                <a:latin typeface="HelveticaNeueLT Com 55 Roman" panose="020B0804020202020204" pitchFamily="34" charset="0"/>
              </a:rPr>
              <a:t>Documental: IMPORTANCIA Y TRASCENDENCIA.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36FA380A-B5DA-455B-B683-7751A5213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61" y="1926801"/>
            <a:ext cx="4649532" cy="3154384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xmlns="" id="{3339E046-784A-49F8-8DD5-A8CF14A1B9E3}"/>
              </a:ext>
            </a:extLst>
          </p:cNvPr>
          <p:cNvSpPr txBox="1">
            <a:spLocks/>
          </p:cNvSpPr>
          <p:nvPr/>
        </p:nvSpPr>
        <p:spPr>
          <a:xfrm>
            <a:off x="6265179" y="5324878"/>
            <a:ext cx="3867930" cy="69747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s-CO" sz="3200" dirty="0"/>
              <a:t>Expositor Tomas </a:t>
            </a:r>
            <a:r>
              <a:rPr lang="es-CO" sz="3200" dirty="0" err="1"/>
              <a:t>Stiven</a:t>
            </a:r>
            <a:r>
              <a:rPr lang="es-CO" sz="3200" dirty="0"/>
              <a:t> Abril Varón</a:t>
            </a:r>
          </a:p>
          <a:p>
            <a:r>
              <a:rPr lang="es-CO" sz="3200" dirty="0"/>
              <a:t>31/08/2018</a:t>
            </a:r>
          </a:p>
        </p:txBody>
      </p:sp>
    </p:spTree>
    <p:extLst>
      <p:ext uri="{BB962C8B-B14F-4D97-AF65-F5344CB8AC3E}">
        <p14:creationId xmlns:p14="http://schemas.microsoft.com/office/powerpoint/2010/main" val="80810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La gestión documental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sz="3200" dirty="0"/>
              <a:t>Conjunto de actividades administrativas y técnicas tendientes a la planificación, manejo y organización de la documentación producida y recibida por las entidades, desde su origen hasta su destino final con el objeto de facilitar su utilización y conservación.</a:t>
            </a:r>
          </a:p>
        </p:txBody>
      </p:sp>
    </p:spTree>
    <p:extLst>
      <p:ext uri="{BB962C8B-B14F-4D97-AF65-F5344CB8AC3E}">
        <p14:creationId xmlns:p14="http://schemas.microsoft.com/office/powerpoint/2010/main" val="117040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Formulación del programa de gestión documental – </a:t>
            </a:r>
            <a:r>
              <a:rPr lang="es-CO" dirty="0" err="1"/>
              <a:t>pgd</a:t>
            </a:r>
            <a:r>
              <a:rPr lang="es-CO" dirty="0"/>
              <a:t>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5" y="2096064"/>
            <a:ext cx="3132425" cy="369513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CO" dirty="0"/>
              <a:t>Diagnosticar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/>
              <a:t>Identificar 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/>
              <a:t>Formular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/>
              <a:t>Definir  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/>
              <a:t>Establecer 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/>
              <a:t>Armonizar </a:t>
            </a:r>
          </a:p>
          <a:p>
            <a:pPr marL="457200" indent="-457200">
              <a:buFont typeface="+mj-lt"/>
              <a:buAutoNum type="arabicPeriod"/>
            </a:pPr>
            <a:r>
              <a:rPr lang="es-CO" dirty="0"/>
              <a:t>Publicar </a:t>
            </a:r>
            <a:endParaRPr lang="es-CO" dirty="0" smtClean="0"/>
          </a:p>
          <a:p>
            <a:pPr marL="0" indent="0">
              <a:buNone/>
            </a:pPr>
            <a:endParaRPr lang="es-CO" dirty="0"/>
          </a:p>
          <a:p>
            <a:pPr marL="457200" indent="-457200">
              <a:buFont typeface="+mj-lt"/>
              <a:buAutoNum type="arabicPeriod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237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174255"/>
            <a:ext cx="10353761" cy="1326321"/>
          </a:xfrm>
        </p:spPr>
        <p:txBody>
          <a:bodyPr/>
          <a:lstStyle/>
          <a:p>
            <a:pPr algn="l"/>
            <a:r>
              <a:rPr lang="es-CO" dirty="0"/>
              <a:t>1-Diagnosticar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4" y="1706880"/>
            <a:ext cx="10353762" cy="3695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sz="3200" dirty="0"/>
              <a:t>La gestión documental de la entidad: </a:t>
            </a:r>
          </a:p>
          <a:p>
            <a:pPr marL="0" indent="0">
              <a:buNone/>
            </a:pPr>
            <a:r>
              <a:rPr lang="es-CO" sz="3200" dirty="0"/>
              <a:t>Teniendo en cuenta el marco de los procesos archivísticos, desarrollar un diagnóstico integral, que permita identificar y evaluar los aspectos críticos  de la GD de su entidad</a:t>
            </a:r>
            <a:r>
              <a:rPr lang="es-CO" dirty="0"/>
              <a:t>. </a:t>
            </a:r>
          </a:p>
          <a:p>
            <a:r>
              <a:rPr lang="es-CO" dirty="0"/>
              <a:t>Ley 594 2000 </a:t>
            </a:r>
          </a:p>
          <a:p>
            <a:r>
              <a:rPr lang="es-CO" dirty="0"/>
              <a:t>Resolución 8934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13794" y="5911402"/>
            <a:ext cx="10353762" cy="489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CO" sz="800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9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Colombia. Archivo General de la Nación, (2006) Infografía siete pasos para la formulación del programa de gestión documental – PGD </a:t>
            </a:r>
            <a:endParaRPr lang="es-CO" sz="800" b="1" i="1" u="sng" dirty="0"/>
          </a:p>
        </p:txBody>
      </p:sp>
    </p:spTree>
    <p:extLst>
      <p:ext uri="{BB962C8B-B14F-4D97-AF65-F5344CB8AC3E}">
        <p14:creationId xmlns:p14="http://schemas.microsoft.com/office/powerpoint/2010/main" val="391949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174255"/>
            <a:ext cx="10353761" cy="1326321"/>
          </a:xfrm>
        </p:spPr>
        <p:txBody>
          <a:bodyPr/>
          <a:lstStyle/>
          <a:p>
            <a:pPr algn="l"/>
            <a:r>
              <a:rPr lang="es-CO" dirty="0"/>
              <a:t>2- Identificar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4" y="1706880"/>
            <a:ext cx="10353762" cy="3695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sz="3200" dirty="0"/>
              <a:t>Los requerimientos de la gestión documental: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Administrativos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Económicos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Tecnológicos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Normativos y de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Gestión del cambio 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13794" y="5911402"/>
            <a:ext cx="10353762" cy="489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CO" sz="800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9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Colombia. Archivo General de la Nación, (2006) Infografía siete pasos para la formulación del programa de gestión documental – PGD </a:t>
            </a:r>
            <a:endParaRPr lang="es-CO" sz="800" b="1" i="1" u="sng" dirty="0"/>
          </a:p>
        </p:txBody>
      </p:sp>
    </p:spTree>
    <p:extLst>
      <p:ext uri="{BB962C8B-B14F-4D97-AF65-F5344CB8AC3E}">
        <p14:creationId xmlns:p14="http://schemas.microsoft.com/office/powerpoint/2010/main" val="1597341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174255"/>
            <a:ext cx="10353761" cy="1326321"/>
          </a:xfrm>
        </p:spPr>
        <p:txBody>
          <a:bodyPr/>
          <a:lstStyle/>
          <a:p>
            <a:pPr algn="l"/>
            <a:r>
              <a:rPr lang="es-CO" dirty="0"/>
              <a:t>3- formular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4" y="1706880"/>
            <a:ext cx="10353762" cy="3695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200" dirty="0"/>
              <a:t>Los procesos de la gestión documental: </a:t>
            </a:r>
          </a:p>
          <a:p>
            <a:pPr marL="0" indent="0">
              <a:buNone/>
            </a:pPr>
            <a:r>
              <a:rPr lang="es-CO" sz="3200" dirty="0">
                <a:effectLst/>
              </a:rPr>
              <a:t>Según las etapas, principios, características, requisitos y Metadatos establecidos en el Decreto 2609 de 2012 y a partir del contexto funcional de la entidad, se deben formular:</a:t>
            </a:r>
          </a:p>
          <a:p>
            <a:pPr marL="0" indent="0">
              <a:buNone/>
            </a:pPr>
            <a:endParaRPr lang="es-CO" sz="3200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13794" y="5608320"/>
            <a:ext cx="10353762" cy="79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CO" sz="800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Colombia. Archivo General de la Nación, (2006) Infografía siete pasos para la formulación del programa de gestión documental – PGD</a:t>
            </a:r>
          </a:p>
          <a:p>
            <a:pPr marL="0" lvl="0" indent="0">
              <a:buNone/>
            </a:pP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Decreto 2609  de 2012 </a:t>
            </a:r>
            <a:endParaRPr lang="es-CO" sz="1000" b="1" i="1" u="sng" dirty="0"/>
          </a:p>
        </p:txBody>
      </p:sp>
    </p:spTree>
    <p:extLst>
      <p:ext uri="{BB962C8B-B14F-4D97-AF65-F5344CB8AC3E}">
        <p14:creationId xmlns:p14="http://schemas.microsoft.com/office/powerpoint/2010/main" val="3784340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3491" y="455055"/>
            <a:ext cx="10353761" cy="1013138"/>
          </a:xfrm>
        </p:spPr>
        <p:txBody>
          <a:bodyPr>
            <a:normAutofit fontScale="90000"/>
          </a:bodyPr>
          <a:lstStyle/>
          <a:p>
            <a:r>
              <a:rPr lang="es-CO" dirty="0"/>
              <a:t>3.0-Procesos de la gestión  Documental</a:t>
            </a:r>
          </a:p>
        </p:txBody>
      </p:sp>
      <p:graphicFrame>
        <p:nvGraphicFramePr>
          <p:cNvPr id="4" name="6 Diagrama">
            <a:extLst>
              <a:ext uri="{FF2B5EF4-FFF2-40B4-BE49-F238E27FC236}">
                <a16:creationId xmlns:a16="http://schemas.microsoft.com/office/drawing/2014/main" xmlns="" id="{86E2B5C0-759D-49B7-96BC-E85DB5A65F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9650526"/>
              </p:ext>
            </p:extLst>
          </p:nvPr>
        </p:nvGraphicFramePr>
        <p:xfrm>
          <a:off x="1880315" y="1468193"/>
          <a:ext cx="7714446" cy="5061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719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4620731" cy="457200"/>
          </a:xfrm>
        </p:spPr>
        <p:txBody>
          <a:bodyPr>
            <a:normAutofit fontScale="90000"/>
          </a:bodyPr>
          <a:lstStyle/>
          <a:p>
            <a:pPr algn="l"/>
            <a:r>
              <a:rPr lang="es-CO" dirty="0"/>
              <a:t>3.1-Planeación </a:t>
            </a:r>
          </a:p>
        </p:txBody>
      </p:sp>
      <p:graphicFrame>
        <p:nvGraphicFramePr>
          <p:cNvPr id="4" name="3 Diagrama">
            <a:extLst>
              <a:ext uri="{FF2B5EF4-FFF2-40B4-BE49-F238E27FC236}">
                <a16:creationId xmlns:a16="http://schemas.microsoft.com/office/drawing/2014/main" xmlns="" id="{74AA1E04-C863-499A-82F3-E8E7812F0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621785"/>
              </p:ext>
            </p:extLst>
          </p:nvPr>
        </p:nvGraphicFramePr>
        <p:xfrm>
          <a:off x="-782596" y="1624012"/>
          <a:ext cx="7760912" cy="3609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201F7529-909A-469E-AF86-3DF856CBF570}"/>
              </a:ext>
            </a:extLst>
          </p:cNvPr>
          <p:cNvSpPr/>
          <p:nvPr/>
        </p:nvSpPr>
        <p:spPr>
          <a:xfrm>
            <a:off x="7908758" y="2570246"/>
            <a:ext cx="1937084" cy="2001755"/>
          </a:xfrm>
          <a:custGeom>
            <a:avLst/>
            <a:gdLst/>
            <a:ahLst/>
            <a:cxnLst/>
            <a:rect l="l" t="t" r="r" b="b"/>
            <a:pathLst>
              <a:path w="2895600" h="2647950">
                <a:moveTo>
                  <a:pt x="1447800" y="0"/>
                </a:moveTo>
                <a:lnTo>
                  <a:pt x="1396971" y="800"/>
                </a:lnTo>
                <a:lnTo>
                  <a:pt x="1346583" y="3185"/>
                </a:lnTo>
                <a:lnTo>
                  <a:pt x="1296664" y="7126"/>
                </a:lnTo>
                <a:lnTo>
                  <a:pt x="1247241" y="12600"/>
                </a:lnTo>
                <a:lnTo>
                  <a:pt x="1198345" y="19578"/>
                </a:lnTo>
                <a:lnTo>
                  <a:pt x="1150004" y="28035"/>
                </a:lnTo>
                <a:lnTo>
                  <a:pt x="1102246" y="37944"/>
                </a:lnTo>
                <a:lnTo>
                  <a:pt x="1055101" y="49280"/>
                </a:lnTo>
                <a:lnTo>
                  <a:pt x="1008596" y="62016"/>
                </a:lnTo>
                <a:lnTo>
                  <a:pt x="962761" y="76125"/>
                </a:lnTo>
                <a:lnTo>
                  <a:pt x="917624" y="91582"/>
                </a:lnTo>
                <a:lnTo>
                  <a:pt x="873215" y="108360"/>
                </a:lnTo>
                <a:lnTo>
                  <a:pt x="829561" y="126434"/>
                </a:lnTo>
                <a:lnTo>
                  <a:pt x="786692" y="145775"/>
                </a:lnTo>
                <a:lnTo>
                  <a:pt x="744636" y="166360"/>
                </a:lnTo>
                <a:lnTo>
                  <a:pt x="703421" y="188160"/>
                </a:lnTo>
                <a:lnTo>
                  <a:pt x="663078" y="211151"/>
                </a:lnTo>
                <a:lnTo>
                  <a:pt x="623633" y="235305"/>
                </a:lnTo>
                <a:lnTo>
                  <a:pt x="585117" y="260597"/>
                </a:lnTo>
                <a:lnTo>
                  <a:pt x="547557" y="287000"/>
                </a:lnTo>
                <a:lnTo>
                  <a:pt x="510983" y="314487"/>
                </a:lnTo>
                <a:lnTo>
                  <a:pt x="475423" y="343034"/>
                </a:lnTo>
                <a:lnTo>
                  <a:pt x="440906" y="372613"/>
                </a:lnTo>
                <a:lnTo>
                  <a:pt x="407461" y="403198"/>
                </a:lnTo>
                <a:lnTo>
                  <a:pt x="375115" y="434763"/>
                </a:lnTo>
                <a:lnTo>
                  <a:pt x="343899" y="467282"/>
                </a:lnTo>
                <a:lnTo>
                  <a:pt x="313841" y="500728"/>
                </a:lnTo>
                <a:lnTo>
                  <a:pt x="284968" y="535075"/>
                </a:lnTo>
                <a:lnTo>
                  <a:pt x="257311" y="570297"/>
                </a:lnTo>
                <a:lnTo>
                  <a:pt x="230898" y="606368"/>
                </a:lnTo>
                <a:lnTo>
                  <a:pt x="205758" y="643261"/>
                </a:lnTo>
                <a:lnTo>
                  <a:pt x="181918" y="680951"/>
                </a:lnTo>
                <a:lnTo>
                  <a:pt x="159409" y="719410"/>
                </a:lnTo>
                <a:lnTo>
                  <a:pt x="138258" y="758613"/>
                </a:lnTo>
                <a:lnTo>
                  <a:pt x="118495" y="798533"/>
                </a:lnTo>
                <a:lnTo>
                  <a:pt x="100147" y="839144"/>
                </a:lnTo>
                <a:lnTo>
                  <a:pt x="83245" y="880421"/>
                </a:lnTo>
                <a:lnTo>
                  <a:pt x="67816" y="922335"/>
                </a:lnTo>
                <a:lnTo>
                  <a:pt x="53889" y="964863"/>
                </a:lnTo>
                <a:lnTo>
                  <a:pt x="41493" y="1007976"/>
                </a:lnTo>
                <a:lnTo>
                  <a:pt x="30657" y="1051649"/>
                </a:lnTo>
                <a:lnTo>
                  <a:pt x="21409" y="1095856"/>
                </a:lnTo>
                <a:lnTo>
                  <a:pt x="13778" y="1140570"/>
                </a:lnTo>
                <a:lnTo>
                  <a:pt x="7793" y="1185765"/>
                </a:lnTo>
                <a:lnTo>
                  <a:pt x="3482" y="1231415"/>
                </a:lnTo>
                <a:lnTo>
                  <a:pt x="875" y="1277494"/>
                </a:lnTo>
                <a:lnTo>
                  <a:pt x="0" y="1323975"/>
                </a:lnTo>
                <a:lnTo>
                  <a:pt x="875" y="1370455"/>
                </a:lnTo>
                <a:lnTo>
                  <a:pt x="3482" y="1416534"/>
                </a:lnTo>
                <a:lnTo>
                  <a:pt x="7793" y="1462184"/>
                </a:lnTo>
                <a:lnTo>
                  <a:pt x="13778" y="1507379"/>
                </a:lnTo>
                <a:lnTo>
                  <a:pt x="21409" y="1552093"/>
                </a:lnTo>
                <a:lnTo>
                  <a:pt x="30657" y="1596300"/>
                </a:lnTo>
                <a:lnTo>
                  <a:pt x="41493" y="1639973"/>
                </a:lnTo>
                <a:lnTo>
                  <a:pt x="53889" y="1683086"/>
                </a:lnTo>
                <a:lnTo>
                  <a:pt x="67816" y="1725614"/>
                </a:lnTo>
                <a:lnTo>
                  <a:pt x="83245" y="1767528"/>
                </a:lnTo>
                <a:lnTo>
                  <a:pt x="100147" y="1808805"/>
                </a:lnTo>
                <a:lnTo>
                  <a:pt x="118495" y="1849416"/>
                </a:lnTo>
                <a:lnTo>
                  <a:pt x="138258" y="1889336"/>
                </a:lnTo>
                <a:lnTo>
                  <a:pt x="159409" y="1928539"/>
                </a:lnTo>
                <a:lnTo>
                  <a:pt x="181918" y="1966998"/>
                </a:lnTo>
                <a:lnTo>
                  <a:pt x="205758" y="2004688"/>
                </a:lnTo>
                <a:lnTo>
                  <a:pt x="230898" y="2041581"/>
                </a:lnTo>
                <a:lnTo>
                  <a:pt x="257311" y="2077652"/>
                </a:lnTo>
                <a:lnTo>
                  <a:pt x="284968" y="2112874"/>
                </a:lnTo>
                <a:lnTo>
                  <a:pt x="313841" y="2147221"/>
                </a:lnTo>
                <a:lnTo>
                  <a:pt x="343899" y="2180667"/>
                </a:lnTo>
                <a:lnTo>
                  <a:pt x="375115" y="2213186"/>
                </a:lnTo>
                <a:lnTo>
                  <a:pt x="407461" y="2244751"/>
                </a:lnTo>
                <a:lnTo>
                  <a:pt x="440906" y="2275336"/>
                </a:lnTo>
                <a:lnTo>
                  <a:pt x="475423" y="2304915"/>
                </a:lnTo>
                <a:lnTo>
                  <a:pt x="510983" y="2333462"/>
                </a:lnTo>
                <a:lnTo>
                  <a:pt x="547557" y="2360949"/>
                </a:lnTo>
                <a:lnTo>
                  <a:pt x="585117" y="2387352"/>
                </a:lnTo>
                <a:lnTo>
                  <a:pt x="623633" y="2412644"/>
                </a:lnTo>
                <a:lnTo>
                  <a:pt x="663078" y="2436798"/>
                </a:lnTo>
                <a:lnTo>
                  <a:pt x="703421" y="2459789"/>
                </a:lnTo>
                <a:lnTo>
                  <a:pt x="744636" y="2481589"/>
                </a:lnTo>
                <a:lnTo>
                  <a:pt x="786692" y="2502174"/>
                </a:lnTo>
                <a:lnTo>
                  <a:pt x="829561" y="2521515"/>
                </a:lnTo>
                <a:lnTo>
                  <a:pt x="873215" y="2539589"/>
                </a:lnTo>
                <a:lnTo>
                  <a:pt x="917624" y="2556367"/>
                </a:lnTo>
                <a:lnTo>
                  <a:pt x="962761" y="2571824"/>
                </a:lnTo>
                <a:lnTo>
                  <a:pt x="1008596" y="2585933"/>
                </a:lnTo>
                <a:lnTo>
                  <a:pt x="1055101" y="2598669"/>
                </a:lnTo>
                <a:lnTo>
                  <a:pt x="1102246" y="2610005"/>
                </a:lnTo>
                <a:lnTo>
                  <a:pt x="1150004" y="2619914"/>
                </a:lnTo>
                <a:lnTo>
                  <a:pt x="1198345" y="2628371"/>
                </a:lnTo>
                <a:lnTo>
                  <a:pt x="1247241" y="2635349"/>
                </a:lnTo>
                <a:lnTo>
                  <a:pt x="1296664" y="2640823"/>
                </a:lnTo>
                <a:lnTo>
                  <a:pt x="1346583" y="2644764"/>
                </a:lnTo>
                <a:lnTo>
                  <a:pt x="1396971" y="2647149"/>
                </a:lnTo>
                <a:lnTo>
                  <a:pt x="1447800" y="2647950"/>
                </a:lnTo>
                <a:lnTo>
                  <a:pt x="1498627" y="2647149"/>
                </a:lnTo>
                <a:lnTo>
                  <a:pt x="1549014" y="2644764"/>
                </a:lnTo>
                <a:lnTo>
                  <a:pt x="1598933" y="2640823"/>
                </a:lnTo>
                <a:lnTo>
                  <a:pt x="1648355" y="2635349"/>
                </a:lnTo>
                <a:lnTo>
                  <a:pt x="1697250" y="2628371"/>
                </a:lnTo>
                <a:lnTo>
                  <a:pt x="1745591" y="2619914"/>
                </a:lnTo>
                <a:lnTo>
                  <a:pt x="1793349" y="2610005"/>
                </a:lnTo>
                <a:lnTo>
                  <a:pt x="1840494" y="2598669"/>
                </a:lnTo>
                <a:lnTo>
                  <a:pt x="1886998" y="2585933"/>
                </a:lnTo>
                <a:lnTo>
                  <a:pt x="1932833" y="2571824"/>
                </a:lnTo>
                <a:lnTo>
                  <a:pt x="1977969" y="2556367"/>
                </a:lnTo>
                <a:lnTo>
                  <a:pt x="2022379" y="2539589"/>
                </a:lnTo>
                <a:lnTo>
                  <a:pt x="2066032" y="2521515"/>
                </a:lnTo>
                <a:lnTo>
                  <a:pt x="2108902" y="2502174"/>
                </a:lnTo>
                <a:lnTo>
                  <a:pt x="2150958" y="2481589"/>
                </a:lnTo>
                <a:lnTo>
                  <a:pt x="2192172" y="2459789"/>
                </a:lnTo>
                <a:lnTo>
                  <a:pt x="2232516" y="2436798"/>
                </a:lnTo>
                <a:lnTo>
                  <a:pt x="2271960" y="2412644"/>
                </a:lnTo>
                <a:lnTo>
                  <a:pt x="2310477" y="2387352"/>
                </a:lnTo>
                <a:lnTo>
                  <a:pt x="2348036" y="2360949"/>
                </a:lnTo>
                <a:lnTo>
                  <a:pt x="2384610" y="2333462"/>
                </a:lnTo>
                <a:lnTo>
                  <a:pt x="2420171" y="2304915"/>
                </a:lnTo>
                <a:lnTo>
                  <a:pt x="2454688" y="2275336"/>
                </a:lnTo>
                <a:lnTo>
                  <a:pt x="2488134" y="2244751"/>
                </a:lnTo>
                <a:lnTo>
                  <a:pt x="2520479" y="2213186"/>
                </a:lnTo>
                <a:lnTo>
                  <a:pt x="2551696" y="2180667"/>
                </a:lnTo>
                <a:lnTo>
                  <a:pt x="2581754" y="2147221"/>
                </a:lnTo>
                <a:lnTo>
                  <a:pt x="2610627" y="2112874"/>
                </a:lnTo>
                <a:lnTo>
                  <a:pt x="2638284" y="2077652"/>
                </a:lnTo>
                <a:lnTo>
                  <a:pt x="2664698" y="2041581"/>
                </a:lnTo>
                <a:lnTo>
                  <a:pt x="2689838" y="2004688"/>
                </a:lnTo>
                <a:lnTo>
                  <a:pt x="2713678" y="1966998"/>
                </a:lnTo>
                <a:lnTo>
                  <a:pt x="2736188" y="1928539"/>
                </a:lnTo>
                <a:lnTo>
                  <a:pt x="2757339" y="1889336"/>
                </a:lnTo>
                <a:lnTo>
                  <a:pt x="2777103" y="1849416"/>
                </a:lnTo>
                <a:lnTo>
                  <a:pt x="2795450" y="1808805"/>
                </a:lnTo>
                <a:lnTo>
                  <a:pt x="2812353" y="1767528"/>
                </a:lnTo>
                <a:lnTo>
                  <a:pt x="2827782" y="1725614"/>
                </a:lnTo>
                <a:lnTo>
                  <a:pt x="2841709" y="1683086"/>
                </a:lnTo>
                <a:lnTo>
                  <a:pt x="2854105" y="1639973"/>
                </a:lnTo>
                <a:lnTo>
                  <a:pt x="2864942" y="1596300"/>
                </a:lnTo>
                <a:lnTo>
                  <a:pt x="2874190" y="1552093"/>
                </a:lnTo>
                <a:lnTo>
                  <a:pt x="2881821" y="1507379"/>
                </a:lnTo>
                <a:lnTo>
                  <a:pt x="2887806" y="1462184"/>
                </a:lnTo>
                <a:lnTo>
                  <a:pt x="2892117" y="1416534"/>
                </a:lnTo>
                <a:lnTo>
                  <a:pt x="2894724" y="1370455"/>
                </a:lnTo>
                <a:lnTo>
                  <a:pt x="2895600" y="1323975"/>
                </a:lnTo>
                <a:lnTo>
                  <a:pt x="2894724" y="1277494"/>
                </a:lnTo>
                <a:lnTo>
                  <a:pt x="2892117" y="1231415"/>
                </a:lnTo>
                <a:lnTo>
                  <a:pt x="2887806" y="1185765"/>
                </a:lnTo>
                <a:lnTo>
                  <a:pt x="2881821" y="1140570"/>
                </a:lnTo>
                <a:lnTo>
                  <a:pt x="2874190" y="1095856"/>
                </a:lnTo>
                <a:lnTo>
                  <a:pt x="2864942" y="1051649"/>
                </a:lnTo>
                <a:lnTo>
                  <a:pt x="2854105" y="1007976"/>
                </a:lnTo>
                <a:lnTo>
                  <a:pt x="2841709" y="964863"/>
                </a:lnTo>
                <a:lnTo>
                  <a:pt x="2827782" y="922335"/>
                </a:lnTo>
                <a:lnTo>
                  <a:pt x="2812353" y="880421"/>
                </a:lnTo>
                <a:lnTo>
                  <a:pt x="2795450" y="839144"/>
                </a:lnTo>
                <a:lnTo>
                  <a:pt x="2777103" y="798533"/>
                </a:lnTo>
                <a:lnTo>
                  <a:pt x="2757339" y="758613"/>
                </a:lnTo>
                <a:lnTo>
                  <a:pt x="2736188" y="719410"/>
                </a:lnTo>
                <a:lnTo>
                  <a:pt x="2713678" y="680951"/>
                </a:lnTo>
                <a:lnTo>
                  <a:pt x="2689838" y="643261"/>
                </a:lnTo>
                <a:lnTo>
                  <a:pt x="2664698" y="606368"/>
                </a:lnTo>
                <a:lnTo>
                  <a:pt x="2638284" y="570297"/>
                </a:lnTo>
                <a:lnTo>
                  <a:pt x="2610627" y="535075"/>
                </a:lnTo>
                <a:lnTo>
                  <a:pt x="2581754" y="500728"/>
                </a:lnTo>
                <a:lnTo>
                  <a:pt x="2551696" y="467282"/>
                </a:lnTo>
                <a:lnTo>
                  <a:pt x="2520479" y="434763"/>
                </a:lnTo>
                <a:lnTo>
                  <a:pt x="2488134" y="403198"/>
                </a:lnTo>
                <a:lnTo>
                  <a:pt x="2454688" y="372613"/>
                </a:lnTo>
                <a:lnTo>
                  <a:pt x="2420171" y="343034"/>
                </a:lnTo>
                <a:lnTo>
                  <a:pt x="2384610" y="314487"/>
                </a:lnTo>
                <a:lnTo>
                  <a:pt x="2348036" y="287000"/>
                </a:lnTo>
                <a:lnTo>
                  <a:pt x="2310477" y="260597"/>
                </a:lnTo>
                <a:lnTo>
                  <a:pt x="2271960" y="235305"/>
                </a:lnTo>
                <a:lnTo>
                  <a:pt x="2232516" y="211151"/>
                </a:lnTo>
                <a:lnTo>
                  <a:pt x="2192172" y="188160"/>
                </a:lnTo>
                <a:lnTo>
                  <a:pt x="2150958" y="166360"/>
                </a:lnTo>
                <a:lnTo>
                  <a:pt x="2108902" y="145775"/>
                </a:lnTo>
                <a:lnTo>
                  <a:pt x="2066032" y="126434"/>
                </a:lnTo>
                <a:lnTo>
                  <a:pt x="2022379" y="108360"/>
                </a:lnTo>
                <a:lnTo>
                  <a:pt x="1977969" y="91582"/>
                </a:lnTo>
                <a:lnTo>
                  <a:pt x="1932833" y="76125"/>
                </a:lnTo>
                <a:lnTo>
                  <a:pt x="1886998" y="62016"/>
                </a:lnTo>
                <a:lnTo>
                  <a:pt x="1840494" y="49280"/>
                </a:lnTo>
                <a:lnTo>
                  <a:pt x="1793349" y="37944"/>
                </a:lnTo>
                <a:lnTo>
                  <a:pt x="1745591" y="28035"/>
                </a:lnTo>
                <a:lnTo>
                  <a:pt x="1697250" y="19578"/>
                </a:lnTo>
                <a:lnTo>
                  <a:pt x="1648355" y="12600"/>
                </a:lnTo>
                <a:lnTo>
                  <a:pt x="1598933" y="7126"/>
                </a:lnTo>
                <a:lnTo>
                  <a:pt x="1549014" y="3185"/>
                </a:lnTo>
                <a:lnTo>
                  <a:pt x="1498627" y="8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r>
              <a:rPr lang="es-CO" b="1" spc="180" dirty="0">
                <a:solidFill>
                  <a:srgbClr val="547C1C"/>
                </a:solidFill>
                <a:latin typeface="Trebuchet MS"/>
                <a:cs typeface="Trebuchet MS"/>
              </a:rPr>
              <a:t>PLANIFICACIÓN</a:t>
            </a:r>
            <a:endParaRPr dirty="0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xmlns="" id="{698E92BA-86F5-4160-8AE9-081F15FFF984}"/>
              </a:ext>
            </a:extLst>
          </p:cNvPr>
          <p:cNvSpPr/>
          <p:nvPr/>
        </p:nvSpPr>
        <p:spPr>
          <a:xfrm>
            <a:off x="10168398" y="3937757"/>
            <a:ext cx="1510255" cy="9545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xmlns="" id="{DFBE013F-059D-480C-9247-125B8CB3A118}"/>
              </a:ext>
            </a:extLst>
          </p:cNvPr>
          <p:cNvSpPr/>
          <p:nvPr/>
        </p:nvSpPr>
        <p:spPr>
          <a:xfrm>
            <a:off x="8072039" y="4984835"/>
            <a:ext cx="1510255" cy="9545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xmlns="" id="{E2664727-0CD4-4405-A371-1A37D53C0192}"/>
              </a:ext>
            </a:extLst>
          </p:cNvPr>
          <p:cNvSpPr/>
          <p:nvPr/>
        </p:nvSpPr>
        <p:spPr>
          <a:xfrm>
            <a:off x="6366748" y="3937757"/>
            <a:ext cx="1510255" cy="9545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xmlns="" id="{63B70043-B6D7-4718-AD7B-376A919D4F21}"/>
              </a:ext>
            </a:extLst>
          </p:cNvPr>
          <p:cNvSpPr/>
          <p:nvPr/>
        </p:nvSpPr>
        <p:spPr>
          <a:xfrm>
            <a:off x="6352810" y="2297278"/>
            <a:ext cx="1510255" cy="9545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xmlns="" id="{B60E82F1-A167-4E47-8F9C-B17047517164}"/>
              </a:ext>
            </a:extLst>
          </p:cNvPr>
          <p:cNvSpPr/>
          <p:nvPr/>
        </p:nvSpPr>
        <p:spPr>
          <a:xfrm>
            <a:off x="8196006" y="1342774"/>
            <a:ext cx="1510255" cy="9545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12700" marR="5080" indent="-635" algn="ctr">
              <a:lnSpc>
                <a:spcPts val="1400"/>
              </a:lnSpc>
              <a:spcBef>
                <a:spcPts val="280"/>
              </a:spcBef>
            </a:pPr>
            <a:endParaRPr lang="es-CO" sz="1400" spc="1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 marR="5080" indent="-635" algn="ctr">
              <a:lnSpc>
                <a:spcPts val="1400"/>
              </a:lnSpc>
              <a:spcBef>
                <a:spcPts val="280"/>
              </a:spcBef>
            </a:pPr>
            <a:r>
              <a:rPr lang="es-CO" sz="1400" spc="15" dirty="0">
                <a:solidFill>
                  <a:srgbClr val="FFFFFF"/>
                </a:solidFill>
                <a:latin typeface="Times New Roman"/>
                <a:cs typeface="Times New Roman"/>
              </a:rPr>
              <a:t>MARCO  </a:t>
            </a:r>
            <a:r>
              <a:rPr lang="es-CO"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lang="es-CO"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lang="es-CO" sz="1400" spc="-45" dirty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lang="es-CO" sz="1400" spc="-7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lang="es-CO" sz="1400" spc="-5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lang="es-CO"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lang="es-CO" sz="1400" spc="-10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lang="es-CO" sz="14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lang="es-CO"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lang="es-CO"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lang="es-CO" sz="1600" dirty="0">
              <a:latin typeface="Trebuchet MS"/>
              <a:cs typeface="Trebuchet MS"/>
            </a:endParaRP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xmlns="" id="{465DF21A-1F35-405A-AF3E-2AB2C01AB880}"/>
              </a:ext>
            </a:extLst>
          </p:cNvPr>
          <p:cNvSpPr txBox="1"/>
          <p:nvPr/>
        </p:nvSpPr>
        <p:spPr>
          <a:xfrm>
            <a:off x="10350437" y="4053630"/>
            <a:ext cx="114617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ts val="1400"/>
              </a:lnSpc>
              <a:spcBef>
                <a:spcPts val="280"/>
              </a:spcBef>
            </a:pP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FUNCI</a:t>
            </a:r>
            <a:r>
              <a:rPr lang="es-CO" sz="1300" spc="1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N  P</a:t>
            </a:r>
            <a:r>
              <a:rPr sz="1300" spc="-114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60" dirty="0">
                <a:solidFill>
                  <a:srgbClr val="FFFFFF"/>
                </a:solidFill>
                <a:latin typeface="Times New Roman"/>
                <a:cs typeface="Times New Roman"/>
              </a:rPr>
              <a:t>RA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3" name="object 16">
            <a:extLst>
              <a:ext uri="{FF2B5EF4-FFF2-40B4-BE49-F238E27FC236}">
                <a16:creationId xmlns:a16="http://schemas.microsoft.com/office/drawing/2014/main" xmlns="" id="{72360682-9BB8-4633-9F57-EA9DDCCAE8FD}"/>
              </a:ext>
            </a:extLst>
          </p:cNvPr>
          <p:cNvSpPr txBox="1"/>
          <p:nvPr/>
        </p:nvSpPr>
        <p:spPr>
          <a:xfrm>
            <a:off x="8326151" y="5122062"/>
            <a:ext cx="1002030" cy="612988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70485" marR="5080" indent="-58419">
              <a:lnSpc>
                <a:spcPts val="1400"/>
              </a:lnSpc>
              <a:spcBef>
                <a:spcPts val="280"/>
              </a:spcBef>
            </a:pP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lang="es-CO"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LISIS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PROCESOS</a:t>
            </a:r>
            <a:endParaRPr lang="es-CO" sz="1300" spc="20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70485" marR="5080" indent="-58419">
              <a:lnSpc>
                <a:spcPts val="1400"/>
              </a:lnSpc>
              <a:spcBef>
                <a:spcPts val="280"/>
              </a:spcBef>
            </a:pPr>
            <a:r>
              <a:rPr lang="es-CO"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          4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14" name="object 19">
            <a:extLst>
              <a:ext uri="{FF2B5EF4-FFF2-40B4-BE49-F238E27FC236}">
                <a16:creationId xmlns:a16="http://schemas.microsoft.com/office/drawing/2014/main" xmlns="" id="{2F9929D5-21DA-481D-8826-A7E63365815C}"/>
              </a:ext>
            </a:extLst>
          </p:cNvPr>
          <p:cNvSpPr txBox="1"/>
          <p:nvPr/>
        </p:nvSpPr>
        <p:spPr>
          <a:xfrm>
            <a:off x="6527151" y="4036329"/>
            <a:ext cx="117157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lang="es-CO"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LISIS  </a:t>
            </a: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DIP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lang="es-CO"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3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5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5" name="object 22">
            <a:extLst>
              <a:ext uri="{FF2B5EF4-FFF2-40B4-BE49-F238E27FC236}">
                <a16:creationId xmlns:a16="http://schemas.microsoft.com/office/drawing/2014/main" xmlns="" id="{B143DAA7-644C-49D9-AD44-FD182248EE01}"/>
              </a:ext>
            </a:extLst>
          </p:cNvPr>
          <p:cNvSpPr txBox="1"/>
          <p:nvPr/>
        </p:nvSpPr>
        <p:spPr>
          <a:xfrm>
            <a:off x="6576524" y="2504972"/>
            <a:ext cx="1106170" cy="5391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VALORACI</a:t>
            </a:r>
            <a:r>
              <a:rPr lang="es-CO" sz="1300" spc="-1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xmlns="" id="{65A77F81-A704-4ACA-9D8B-8CEB879D2A6E}"/>
              </a:ext>
            </a:extLst>
          </p:cNvPr>
          <p:cNvSpPr/>
          <p:nvPr/>
        </p:nvSpPr>
        <p:spPr>
          <a:xfrm>
            <a:off x="10039202" y="2266927"/>
            <a:ext cx="1639451" cy="9545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xmlns="" id="{8B39FE85-9FC1-467A-BC81-13055B17D564}"/>
              </a:ext>
            </a:extLst>
          </p:cNvPr>
          <p:cNvSpPr txBox="1"/>
          <p:nvPr/>
        </p:nvSpPr>
        <p:spPr>
          <a:xfrm>
            <a:off x="10154394" y="2359557"/>
            <a:ext cx="140906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CONTEXTO  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DMIN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TR</a:t>
            </a:r>
            <a:r>
              <a:rPr sz="1300" spc="-9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296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4620731" cy="457200"/>
          </a:xfrm>
        </p:spPr>
        <p:txBody>
          <a:bodyPr>
            <a:normAutofit fontScale="90000"/>
          </a:bodyPr>
          <a:lstStyle/>
          <a:p>
            <a:pPr algn="l"/>
            <a:r>
              <a:rPr lang="es-CO" dirty="0"/>
              <a:t>3.2-PRODUCCIÓN </a:t>
            </a: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201F7529-909A-469E-AF86-3DF856CBF570}"/>
              </a:ext>
            </a:extLst>
          </p:cNvPr>
          <p:cNvSpPr/>
          <p:nvPr/>
        </p:nvSpPr>
        <p:spPr>
          <a:xfrm>
            <a:off x="7908758" y="2570246"/>
            <a:ext cx="1937084" cy="2001755"/>
          </a:xfrm>
          <a:custGeom>
            <a:avLst/>
            <a:gdLst/>
            <a:ahLst/>
            <a:cxnLst/>
            <a:rect l="l" t="t" r="r" b="b"/>
            <a:pathLst>
              <a:path w="2895600" h="2647950">
                <a:moveTo>
                  <a:pt x="1447800" y="0"/>
                </a:moveTo>
                <a:lnTo>
                  <a:pt x="1396971" y="800"/>
                </a:lnTo>
                <a:lnTo>
                  <a:pt x="1346583" y="3185"/>
                </a:lnTo>
                <a:lnTo>
                  <a:pt x="1296664" y="7126"/>
                </a:lnTo>
                <a:lnTo>
                  <a:pt x="1247241" y="12600"/>
                </a:lnTo>
                <a:lnTo>
                  <a:pt x="1198345" y="19578"/>
                </a:lnTo>
                <a:lnTo>
                  <a:pt x="1150004" y="28035"/>
                </a:lnTo>
                <a:lnTo>
                  <a:pt x="1102246" y="37944"/>
                </a:lnTo>
                <a:lnTo>
                  <a:pt x="1055101" y="49280"/>
                </a:lnTo>
                <a:lnTo>
                  <a:pt x="1008596" y="62016"/>
                </a:lnTo>
                <a:lnTo>
                  <a:pt x="962761" y="76125"/>
                </a:lnTo>
                <a:lnTo>
                  <a:pt x="917624" y="91582"/>
                </a:lnTo>
                <a:lnTo>
                  <a:pt x="873215" y="108360"/>
                </a:lnTo>
                <a:lnTo>
                  <a:pt x="829561" y="126434"/>
                </a:lnTo>
                <a:lnTo>
                  <a:pt x="786692" y="145775"/>
                </a:lnTo>
                <a:lnTo>
                  <a:pt x="744636" y="166360"/>
                </a:lnTo>
                <a:lnTo>
                  <a:pt x="703421" y="188160"/>
                </a:lnTo>
                <a:lnTo>
                  <a:pt x="663078" y="211151"/>
                </a:lnTo>
                <a:lnTo>
                  <a:pt x="623633" y="235305"/>
                </a:lnTo>
                <a:lnTo>
                  <a:pt x="585117" y="260597"/>
                </a:lnTo>
                <a:lnTo>
                  <a:pt x="547557" y="287000"/>
                </a:lnTo>
                <a:lnTo>
                  <a:pt x="510983" y="314487"/>
                </a:lnTo>
                <a:lnTo>
                  <a:pt x="475423" y="343034"/>
                </a:lnTo>
                <a:lnTo>
                  <a:pt x="440906" y="372613"/>
                </a:lnTo>
                <a:lnTo>
                  <a:pt x="407461" y="403198"/>
                </a:lnTo>
                <a:lnTo>
                  <a:pt x="375115" y="434763"/>
                </a:lnTo>
                <a:lnTo>
                  <a:pt x="343899" y="467282"/>
                </a:lnTo>
                <a:lnTo>
                  <a:pt x="313841" y="500728"/>
                </a:lnTo>
                <a:lnTo>
                  <a:pt x="284968" y="535075"/>
                </a:lnTo>
                <a:lnTo>
                  <a:pt x="257311" y="570297"/>
                </a:lnTo>
                <a:lnTo>
                  <a:pt x="230898" y="606368"/>
                </a:lnTo>
                <a:lnTo>
                  <a:pt x="205758" y="643261"/>
                </a:lnTo>
                <a:lnTo>
                  <a:pt x="181918" y="680951"/>
                </a:lnTo>
                <a:lnTo>
                  <a:pt x="159409" y="719410"/>
                </a:lnTo>
                <a:lnTo>
                  <a:pt x="138258" y="758613"/>
                </a:lnTo>
                <a:lnTo>
                  <a:pt x="118495" y="798533"/>
                </a:lnTo>
                <a:lnTo>
                  <a:pt x="100147" y="839144"/>
                </a:lnTo>
                <a:lnTo>
                  <a:pt x="83245" y="880421"/>
                </a:lnTo>
                <a:lnTo>
                  <a:pt x="67816" y="922335"/>
                </a:lnTo>
                <a:lnTo>
                  <a:pt x="53889" y="964863"/>
                </a:lnTo>
                <a:lnTo>
                  <a:pt x="41493" y="1007976"/>
                </a:lnTo>
                <a:lnTo>
                  <a:pt x="30657" y="1051649"/>
                </a:lnTo>
                <a:lnTo>
                  <a:pt x="21409" y="1095856"/>
                </a:lnTo>
                <a:lnTo>
                  <a:pt x="13778" y="1140570"/>
                </a:lnTo>
                <a:lnTo>
                  <a:pt x="7793" y="1185765"/>
                </a:lnTo>
                <a:lnTo>
                  <a:pt x="3482" y="1231415"/>
                </a:lnTo>
                <a:lnTo>
                  <a:pt x="875" y="1277494"/>
                </a:lnTo>
                <a:lnTo>
                  <a:pt x="0" y="1323975"/>
                </a:lnTo>
                <a:lnTo>
                  <a:pt x="875" y="1370455"/>
                </a:lnTo>
                <a:lnTo>
                  <a:pt x="3482" y="1416534"/>
                </a:lnTo>
                <a:lnTo>
                  <a:pt x="7793" y="1462184"/>
                </a:lnTo>
                <a:lnTo>
                  <a:pt x="13778" y="1507379"/>
                </a:lnTo>
                <a:lnTo>
                  <a:pt x="21409" y="1552093"/>
                </a:lnTo>
                <a:lnTo>
                  <a:pt x="30657" y="1596300"/>
                </a:lnTo>
                <a:lnTo>
                  <a:pt x="41493" y="1639973"/>
                </a:lnTo>
                <a:lnTo>
                  <a:pt x="53889" y="1683086"/>
                </a:lnTo>
                <a:lnTo>
                  <a:pt x="67816" y="1725614"/>
                </a:lnTo>
                <a:lnTo>
                  <a:pt x="83245" y="1767528"/>
                </a:lnTo>
                <a:lnTo>
                  <a:pt x="100147" y="1808805"/>
                </a:lnTo>
                <a:lnTo>
                  <a:pt x="118495" y="1849416"/>
                </a:lnTo>
                <a:lnTo>
                  <a:pt x="138258" y="1889336"/>
                </a:lnTo>
                <a:lnTo>
                  <a:pt x="159409" y="1928539"/>
                </a:lnTo>
                <a:lnTo>
                  <a:pt x="181918" y="1966998"/>
                </a:lnTo>
                <a:lnTo>
                  <a:pt x="205758" y="2004688"/>
                </a:lnTo>
                <a:lnTo>
                  <a:pt x="230898" y="2041581"/>
                </a:lnTo>
                <a:lnTo>
                  <a:pt x="257311" y="2077652"/>
                </a:lnTo>
                <a:lnTo>
                  <a:pt x="284968" y="2112874"/>
                </a:lnTo>
                <a:lnTo>
                  <a:pt x="313841" y="2147221"/>
                </a:lnTo>
                <a:lnTo>
                  <a:pt x="343899" y="2180667"/>
                </a:lnTo>
                <a:lnTo>
                  <a:pt x="375115" y="2213186"/>
                </a:lnTo>
                <a:lnTo>
                  <a:pt x="407461" y="2244751"/>
                </a:lnTo>
                <a:lnTo>
                  <a:pt x="440906" y="2275336"/>
                </a:lnTo>
                <a:lnTo>
                  <a:pt x="475423" y="2304915"/>
                </a:lnTo>
                <a:lnTo>
                  <a:pt x="510983" y="2333462"/>
                </a:lnTo>
                <a:lnTo>
                  <a:pt x="547557" y="2360949"/>
                </a:lnTo>
                <a:lnTo>
                  <a:pt x="585117" y="2387352"/>
                </a:lnTo>
                <a:lnTo>
                  <a:pt x="623633" y="2412644"/>
                </a:lnTo>
                <a:lnTo>
                  <a:pt x="663078" y="2436798"/>
                </a:lnTo>
                <a:lnTo>
                  <a:pt x="703421" y="2459789"/>
                </a:lnTo>
                <a:lnTo>
                  <a:pt x="744636" y="2481589"/>
                </a:lnTo>
                <a:lnTo>
                  <a:pt x="786692" y="2502174"/>
                </a:lnTo>
                <a:lnTo>
                  <a:pt x="829561" y="2521515"/>
                </a:lnTo>
                <a:lnTo>
                  <a:pt x="873215" y="2539589"/>
                </a:lnTo>
                <a:lnTo>
                  <a:pt x="917624" y="2556367"/>
                </a:lnTo>
                <a:lnTo>
                  <a:pt x="962761" y="2571824"/>
                </a:lnTo>
                <a:lnTo>
                  <a:pt x="1008596" y="2585933"/>
                </a:lnTo>
                <a:lnTo>
                  <a:pt x="1055101" y="2598669"/>
                </a:lnTo>
                <a:lnTo>
                  <a:pt x="1102246" y="2610005"/>
                </a:lnTo>
                <a:lnTo>
                  <a:pt x="1150004" y="2619914"/>
                </a:lnTo>
                <a:lnTo>
                  <a:pt x="1198345" y="2628371"/>
                </a:lnTo>
                <a:lnTo>
                  <a:pt x="1247241" y="2635349"/>
                </a:lnTo>
                <a:lnTo>
                  <a:pt x="1296664" y="2640823"/>
                </a:lnTo>
                <a:lnTo>
                  <a:pt x="1346583" y="2644764"/>
                </a:lnTo>
                <a:lnTo>
                  <a:pt x="1396971" y="2647149"/>
                </a:lnTo>
                <a:lnTo>
                  <a:pt x="1447800" y="2647950"/>
                </a:lnTo>
                <a:lnTo>
                  <a:pt x="1498627" y="2647149"/>
                </a:lnTo>
                <a:lnTo>
                  <a:pt x="1549014" y="2644764"/>
                </a:lnTo>
                <a:lnTo>
                  <a:pt x="1598933" y="2640823"/>
                </a:lnTo>
                <a:lnTo>
                  <a:pt x="1648355" y="2635349"/>
                </a:lnTo>
                <a:lnTo>
                  <a:pt x="1697250" y="2628371"/>
                </a:lnTo>
                <a:lnTo>
                  <a:pt x="1745591" y="2619914"/>
                </a:lnTo>
                <a:lnTo>
                  <a:pt x="1793349" y="2610005"/>
                </a:lnTo>
                <a:lnTo>
                  <a:pt x="1840494" y="2598669"/>
                </a:lnTo>
                <a:lnTo>
                  <a:pt x="1886998" y="2585933"/>
                </a:lnTo>
                <a:lnTo>
                  <a:pt x="1932833" y="2571824"/>
                </a:lnTo>
                <a:lnTo>
                  <a:pt x="1977969" y="2556367"/>
                </a:lnTo>
                <a:lnTo>
                  <a:pt x="2022379" y="2539589"/>
                </a:lnTo>
                <a:lnTo>
                  <a:pt x="2066032" y="2521515"/>
                </a:lnTo>
                <a:lnTo>
                  <a:pt x="2108902" y="2502174"/>
                </a:lnTo>
                <a:lnTo>
                  <a:pt x="2150958" y="2481589"/>
                </a:lnTo>
                <a:lnTo>
                  <a:pt x="2192172" y="2459789"/>
                </a:lnTo>
                <a:lnTo>
                  <a:pt x="2232516" y="2436798"/>
                </a:lnTo>
                <a:lnTo>
                  <a:pt x="2271960" y="2412644"/>
                </a:lnTo>
                <a:lnTo>
                  <a:pt x="2310477" y="2387352"/>
                </a:lnTo>
                <a:lnTo>
                  <a:pt x="2348036" y="2360949"/>
                </a:lnTo>
                <a:lnTo>
                  <a:pt x="2384610" y="2333462"/>
                </a:lnTo>
                <a:lnTo>
                  <a:pt x="2420171" y="2304915"/>
                </a:lnTo>
                <a:lnTo>
                  <a:pt x="2454688" y="2275336"/>
                </a:lnTo>
                <a:lnTo>
                  <a:pt x="2488134" y="2244751"/>
                </a:lnTo>
                <a:lnTo>
                  <a:pt x="2520479" y="2213186"/>
                </a:lnTo>
                <a:lnTo>
                  <a:pt x="2551696" y="2180667"/>
                </a:lnTo>
                <a:lnTo>
                  <a:pt x="2581754" y="2147221"/>
                </a:lnTo>
                <a:lnTo>
                  <a:pt x="2610627" y="2112874"/>
                </a:lnTo>
                <a:lnTo>
                  <a:pt x="2638284" y="2077652"/>
                </a:lnTo>
                <a:lnTo>
                  <a:pt x="2664698" y="2041581"/>
                </a:lnTo>
                <a:lnTo>
                  <a:pt x="2689838" y="2004688"/>
                </a:lnTo>
                <a:lnTo>
                  <a:pt x="2713678" y="1966998"/>
                </a:lnTo>
                <a:lnTo>
                  <a:pt x="2736188" y="1928539"/>
                </a:lnTo>
                <a:lnTo>
                  <a:pt x="2757339" y="1889336"/>
                </a:lnTo>
                <a:lnTo>
                  <a:pt x="2777103" y="1849416"/>
                </a:lnTo>
                <a:lnTo>
                  <a:pt x="2795450" y="1808805"/>
                </a:lnTo>
                <a:lnTo>
                  <a:pt x="2812353" y="1767528"/>
                </a:lnTo>
                <a:lnTo>
                  <a:pt x="2827782" y="1725614"/>
                </a:lnTo>
                <a:lnTo>
                  <a:pt x="2841709" y="1683086"/>
                </a:lnTo>
                <a:lnTo>
                  <a:pt x="2854105" y="1639973"/>
                </a:lnTo>
                <a:lnTo>
                  <a:pt x="2864942" y="1596300"/>
                </a:lnTo>
                <a:lnTo>
                  <a:pt x="2874190" y="1552093"/>
                </a:lnTo>
                <a:lnTo>
                  <a:pt x="2881821" y="1507379"/>
                </a:lnTo>
                <a:lnTo>
                  <a:pt x="2887806" y="1462184"/>
                </a:lnTo>
                <a:lnTo>
                  <a:pt x="2892117" y="1416534"/>
                </a:lnTo>
                <a:lnTo>
                  <a:pt x="2894724" y="1370455"/>
                </a:lnTo>
                <a:lnTo>
                  <a:pt x="2895600" y="1323975"/>
                </a:lnTo>
                <a:lnTo>
                  <a:pt x="2894724" y="1277494"/>
                </a:lnTo>
                <a:lnTo>
                  <a:pt x="2892117" y="1231415"/>
                </a:lnTo>
                <a:lnTo>
                  <a:pt x="2887806" y="1185765"/>
                </a:lnTo>
                <a:lnTo>
                  <a:pt x="2881821" y="1140570"/>
                </a:lnTo>
                <a:lnTo>
                  <a:pt x="2874190" y="1095856"/>
                </a:lnTo>
                <a:lnTo>
                  <a:pt x="2864942" y="1051649"/>
                </a:lnTo>
                <a:lnTo>
                  <a:pt x="2854105" y="1007976"/>
                </a:lnTo>
                <a:lnTo>
                  <a:pt x="2841709" y="964863"/>
                </a:lnTo>
                <a:lnTo>
                  <a:pt x="2827782" y="922335"/>
                </a:lnTo>
                <a:lnTo>
                  <a:pt x="2812353" y="880421"/>
                </a:lnTo>
                <a:lnTo>
                  <a:pt x="2795450" y="839144"/>
                </a:lnTo>
                <a:lnTo>
                  <a:pt x="2777103" y="798533"/>
                </a:lnTo>
                <a:lnTo>
                  <a:pt x="2757339" y="758613"/>
                </a:lnTo>
                <a:lnTo>
                  <a:pt x="2736188" y="719410"/>
                </a:lnTo>
                <a:lnTo>
                  <a:pt x="2713678" y="680951"/>
                </a:lnTo>
                <a:lnTo>
                  <a:pt x="2689838" y="643261"/>
                </a:lnTo>
                <a:lnTo>
                  <a:pt x="2664698" y="606368"/>
                </a:lnTo>
                <a:lnTo>
                  <a:pt x="2638284" y="570297"/>
                </a:lnTo>
                <a:lnTo>
                  <a:pt x="2610627" y="535075"/>
                </a:lnTo>
                <a:lnTo>
                  <a:pt x="2581754" y="500728"/>
                </a:lnTo>
                <a:lnTo>
                  <a:pt x="2551696" y="467282"/>
                </a:lnTo>
                <a:lnTo>
                  <a:pt x="2520479" y="434763"/>
                </a:lnTo>
                <a:lnTo>
                  <a:pt x="2488134" y="403198"/>
                </a:lnTo>
                <a:lnTo>
                  <a:pt x="2454688" y="372613"/>
                </a:lnTo>
                <a:lnTo>
                  <a:pt x="2420171" y="343034"/>
                </a:lnTo>
                <a:lnTo>
                  <a:pt x="2384610" y="314487"/>
                </a:lnTo>
                <a:lnTo>
                  <a:pt x="2348036" y="287000"/>
                </a:lnTo>
                <a:lnTo>
                  <a:pt x="2310477" y="260597"/>
                </a:lnTo>
                <a:lnTo>
                  <a:pt x="2271960" y="235305"/>
                </a:lnTo>
                <a:lnTo>
                  <a:pt x="2232516" y="211151"/>
                </a:lnTo>
                <a:lnTo>
                  <a:pt x="2192172" y="188160"/>
                </a:lnTo>
                <a:lnTo>
                  <a:pt x="2150958" y="166360"/>
                </a:lnTo>
                <a:lnTo>
                  <a:pt x="2108902" y="145775"/>
                </a:lnTo>
                <a:lnTo>
                  <a:pt x="2066032" y="126434"/>
                </a:lnTo>
                <a:lnTo>
                  <a:pt x="2022379" y="108360"/>
                </a:lnTo>
                <a:lnTo>
                  <a:pt x="1977969" y="91582"/>
                </a:lnTo>
                <a:lnTo>
                  <a:pt x="1932833" y="76125"/>
                </a:lnTo>
                <a:lnTo>
                  <a:pt x="1886998" y="62016"/>
                </a:lnTo>
                <a:lnTo>
                  <a:pt x="1840494" y="49280"/>
                </a:lnTo>
                <a:lnTo>
                  <a:pt x="1793349" y="37944"/>
                </a:lnTo>
                <a:lnTo>
                  <a:pt x="1745591" y="28035"/>
                </a:lnTo>
                <a:lnTo>
                  <a:pt x="1697250" y="19578"/>
                </a:lnTo>
                <a:lnTo>
                  <a:pt x="1648355" y="12600"/>
                </a:lnTo>
                <a:lnTo>
                  <a:pt x="1598933" y="7126"/>
                </a:lnTo>
                <a:lnTo>
                  <a:pt x="1549014" y="3185"/>
                </a:lnTo>
                <a:lnTo>
                  <a:pt x="1498627" y="8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23" name="3 Diagrama">
            <a:extLst>
              <a:ext uri="{FF2B5EF4-FFF2-40B4-BE49-F238E27FC236}">
                <a16:creationId xmlns:a16="http://schemas.microsoft.com/office/drawing/2014/main" xmlns="" id="{10A7CD24-EE76-4800-B1F2-14F5707AF8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1127831"/>
              </p:ext>
            </p:extLst>
          </p:nvPr>
        </p:nvGraphicFramePr>
        <p:xfrm>
          <a:off x="777751" y="1066801"/>
          <a:ext cx="5217539" cy="5182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" name="object 26">
            <a:extLst>
              <a:ext uri="{FF2B5EF4-FFF2-40B4-BE49-F238E27FC236}">
                <a16:creationId xmlns:a16="http://schemas.microsoft.com/office/drawing/2014/main" xmlns="" id="{21091AE2-4EFE-48E3-B18E-4CA3FEFE10A6}"/>
              </a:ext>
            </a:extLst>
          </p:cNvPr>
          <p:cNvSpPr txBox="1"/>
          <p:nvPr/>
        </p:nvSpPr>
        <p:spPr>
          <a:xfrm>
            <a:off x="8052945" y="3429000"/>
            <a:ext cx="17030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220" dirty="0">
                <a:solidFill>
                  <a:schemeClr val="bg1"/>
                </a:solidFill>
                <a:latin typeface="Trebuchet MS"/>
                <a:cs typeface="Trebuchet MS"/>
              </a:rPr>
              <a:t>PRODUCCI</a:t>
            </a:r>
            <a:r>
              <a:rPr lang="es-CO" sz="1800" b="1" spc="220" dirty="0" err="1">
                <a:solidFill>
                  <a:schemeClr val="bg1"/>
                </a:solidFill>
                <a:latin typeface="Trebuchet MS"/>
                <a:cs typeface="Trebuchet MS"/>
              </a:rPr>
              <a:t>Ó</a:t>
            </a:r>
            <a:r>
              <a:rPr sz="1800" b="1" spc="22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endParaRPr sz="18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8" name="object 6">
            <a:extLst>
              <a:ext uri="{FF2B5EF4-FFF2-40B4-BE49-F238E27FC236}">
                <a16:creationId xmlns:a16="http://schemas.microsoft.com/office/drawing/2014/main" xmlns="" id="{EB4D1AD1-E8D9-4018-9C56-F1DBDE6BE445}"/>
              </a:ext>
            </a:extLst>
          </p:cNvPr>
          <p:cNvSpPr/>
          <p:nvPr/>
        </p:nvSpPr>
        <p:spPr>
          <a:xfrm>
            <a:off x="8245761" y="1399087"/>
            <a:ext cx="1510254" cy="9241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6">
            <a:extLst>
              <a:ext uri="{FF2B5EF4-FFF2-40B4-BE49-F238E27FC236}">
                <a16:creationId xmlns:a16="http://schemas.microsoft.com/office/drawing/2014/main" xmlns="" id="{14E27C0D-7D7B-4E77-9437-540ED33CD6F8}"/>
              </a:ext>
            </a:extLst>
          </p:cNvPr>
          <p:cNvSpPr/>
          <p:nvPr/>
        </p:nvSpPr>
        <p:spPr>
          <a:xfrm>
            <a:off x="6375658" y="3851754"/>
            <a:ext cx="1510254" cy="9241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6">
            <a:extLst>
              <a:ext uri="{FF2B5EF4-FFF2-40B4-BE49-F238E27FC236}">
                <a16:creationId xmlns:a16="http://schemas.microsoft.com/office/drawing/2014/main" xmlns="" id="{60DB87B7-1B9F-4D2A-A2EE-934B75888589}"/>
              </a:ext>
            </a:extLst>
          </p:cNvPr>
          <p:cNvSpPr/>
          <p:nvPr/>
        </p:nvSpPr>
        <p:spPr>
          <a:xfrm>
            <a:off x="8245761" y="5014066"/>
            <a:ext cx="1510254" cy="9241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6">
            <a:extLst>
              <a:ext uri="{FF2B5EF4-FFF2-40B4-BE49-F238E27FC236}">
                <a16:creationId xmlns:a16="http://schemas.microsoft.com/office/drawing/2014/main" xmlns="" id="{B8160A9D-AD7E-461A-9F2F-4418A0D26CD9}"/>
              </a:ext>
            </a:extLst>
          </p:cNvPr>
          <p:cNvSpPr/>
          <p:nvPr/>
        </p:nvSpPr>
        <p:spPr>
          <a:xfrm>
            <a:off x="10083481" y="3851754"/>
            <a:ext cx="1510254" cy="9241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6">
            <a:extLst>
              <a:ext uri="{FF2B5EF4-FFF2-40B4-BE49-F238E27FC236}">
                <a16:creationId xmlns:a16="http://schemas.microsoft.com/office/drawing/2014/main" xmlns="" id="{9CBAFC8C-9A34-4463-8806-305E8D077855}"/>
              </a:ext>
            </a:extLst>
          </p:cNvPr>
          <p:cNvSpPr/>
          <p:nvPr/>
        </p:nvSpPr>
        <p:spPr>
          <a:xfrm>
            <a:off x="10083481" y="2314508"/>
            <a:ext cx="1510254" cy="9241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10">
            <a:extLst>
              <a:ext uri="{FF2B5EF4-FFF2-40B4-BE49-F238E27FC236}">
                <a16:creationId xmlns:a16="http://schemas.microsoft.com/office/drawing/2014/main" xmlns="" id="{C09DD0CA-E66D-4231-9585-4E65773E4AF0}"/>
              </a:ext>
            </a:extLst>
          </p:cNvPr>
          <p:cNvSpPr txBox="1"/>
          <p:nvPr/>
        </p:nvSpPr>
        <p:spPr>
          <a:xfrm>
            <a:off x="10312825" y="2429855"/>
            <a:ext cx="1069340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FORMATO 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Y  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300" spc="-8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-60" dirty="0">
                <a:solidFill>
                  <a:srgbClr val="FFFFFF"/>
                </a:solidFill>
                <a:latin typeface="Times New Roman"/>
                <a:cs typeface="Times New Roman"/>
              </a:rPr>
              <a:t>URA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4" name="object 13">
            <a:extLst>
              <a:ext uri="{FF2B5EF4-FFF2-40B4-BE49-F238E27FC236}">
                <a16:creationId xmlns:a16="http://schemas.microsoft.com/office/drawing/2014/main" xmlns="" id="{94E9E500-C051-4E00-AF51-538CBFB3714F}"/>
              </a:ext>
            </a:extLst>
          </p:cNvPr>
          <p:cNvSpPr txBox="1"/>
          <p:nvPr/>
        </p:nvSpPr>
        <p:spPr>
          <a:xfrm>
            <a:off x="10413496" y="4016851"/>
            <a:ext cx="892175" cy="5391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FI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ALI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6" name="object 16">
            <a:extLst>
              <a:ext uri="{FF2B5EF4-FFF2-40B4-BE49-F238E27FC236}">
                <a16:creationId xmlns:a16="http://schemas.microsoft.com/office/drawing/2014/main" xmlns="" id="{804173C2-96A7-4549-8E36-0B6646F89F2C}"/>
              </a:ext>
            </a:extLst>
          </p:cNvPr>
          <p:cNvSpPr txBox="1"/>
          <p:nvPr/>
        </p:nvSpPr>
        <p:spPr>
          <a:xfrm>
            <a:off x="8442957" y="5057058"/>
            <a:ext cx="1306144" cy="1010533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340360">
              <a:lnSpc>
                <a:spcPts val="1400"/>
              </a:lnSpc>
              <a:spcBef>
                <a:spcPts val="280"/>
              </a:spcBef>
            </a:pP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AREA  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MP</a:t>
            </a:r>
            <a:r>
              <a:rPr sz="1300" spc="-20" dirty="0">
                <a:solidFill>
                  <a:srgbClr val="FFFFFF"/>
                </a:solidFill>
                <a:latin typeface="Times New Roman"/>
                <a:cs typeface="Times New Roman"/>
              </a:rPr>
              <a:t>ET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lang="es-CO"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 PARA TRÁMITE</a:t>
            </a:r>
          </a:p>
          <a:p>
            <a:pPr marL="12700" marR="5080" indent="340360">
              <a:lnSpc>
                <a:spcPts val="1400"/>
              </a:lnSpc>
              <a:spcBef>
                <a:spcPts val="280"/>
              </a:spcBef>
            </a:pPr>
            <a:r>
              <a:rPr lang="es-CO"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lang="es-CO" sz="1400" b="1" spc="-5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lang="es-CO" sz="1400" dirty="0">
              <a:latin typeface="Trebuchet MS"/>
              <a:cs typeface="Trebuchet MS"/>
            </a:endParaRPr>
          </a:p>
          <a:p>
            <a:pPr marL="12700" marR="5080" indent="340360">
              <a:lnSpc>
                <a:spcPts val="1400"/>
              </a:lnSpc>
              <a:spcBef>
                <a:spcPts val="280"/>
              </a:spcBef>
            </a:pP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37" name="object 19">
            <a:extLst>
              <a:ext uri="{FF2B5EF4-FFF2-40B4-BE49-F238E27FC236}">
                <a16:creationId xmlns:a16="http://schemas.microsoft.com/office/drawing/2014/main" xmlns="" id="{25E4583C-E0D6-4406-B824-87AB6B56F95C}"/>
              </a:ext>
            </a:extLst>
          </p:cNvPr>
          <p:cNvSpPr txBox="1"/>
          <p:nvPr/>
        </p:nvSpPr>
        <p:spPr>
          <a:xfrm>
            <a:off x="6429216" y="3998988"/>
            <a:ext cx="1385828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ts val="1400"/>
              </a:lnSpc>
              <a:spcBef>
                <a:spcPts val="280"/>
              </a:spcBef>
            </a:pPr>
            <a:r>
              <a:rPr sz="1300" spc="30" dirty="0">
                <a:solidFill>
                  <a:srgbClr val="FFFFFF"/>
                </a:solidFill>
                <a:latin typeface="Times New Roman"/>
                <a:cs typeface="Times New Roman"/>
              </a:rPr>
              <a:t>PROCESO 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13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QUE  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ACT</a:t>
            </a:r>
            <a:r>
              <a:rPr lang="es-CO"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Ú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8" name="object 6">
            <a:extLst>
              <a:ext uri="{FF2B5EF4-FFF2-40B4-BE49-F238E27FC236}">
                <a16:creationId xmlns:a16="http://schemas.microsoft.com/office/drawing/2014/main" xmlns="" id="{3D820CFF-3D66-4114-992B-4C4DF6148310}"/>
              </a:ext>
            </a:extLst>
          </p:cNvPr>
          <p:cNvSpPr/>
          <p:nvPr/>
        </p:nvSpPr>
        <p:spPr>
          <a:xfrm>
            <a:off x="6375658" y="2314508"/>
            <a:ext cx="1510254" cy="9241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22">
            <a:extLst>
              <a:ext uri="{FF2B5EF4-FFF2-40B4-BE49-F238E27FC236}">
                <a16:creationId xmlns:a16="http://schemas.microsoft.com/office/drawing/2014/main" xmlns="" id="{88D83799-0712-44E4-8C73-43520207B4D2}"/>
              </a:ext>
            </a:extLst>
          </p:cNvPr>
          <p:cNvSpPr txBox="1"/>
          <p:nvPr/>
        </p:nvSpPr>
        <p:spPr>
          <a:xfrm>
            <a:off x="6646082" y="2434319"/>
            <a:ext cx="972819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ts val="1400"/>
              </a:lnSpc>
              <a:spcBef>
                <a:spcPts val="280"/>
              </a:spcBef>
            </a:pP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RES</a:t>
            </a:r>
            <a:r>
              <a:rPr sz="1300" spc="-6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300" spc="-12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35" dirty="0">
                <a:solidFill>
                  <a:srgbClr val="FFFFFF"/>
                </a:solidFill>
                <a:latin typeface="Times New Roman"/>
                <a:cs typeface="Times New Roman"/>
              </a:rPr>
              <a:t>DO  </a:t>
            </a: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ESPERADO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0" name="object 7">
            <a:extLst>
              <a:ext uri="{FF2B5EF4-FFF2-40B4-BE49-F238E27FC236}">
                <a16:creationId xmlns:a16="http://schemas.microsoft.com/office/drawing/2014/main" xmlns="" id="{7B119190-E227-48C7-A63E-DF323AA09037}"/>
              </a:ext>
            </a:extLst>
          </p:cNvPr>
          <p:cNvSpPr txBox="1"/>
          <p:nvPr/>
        </p:nvSpPr>
        <p:spPr>
          <a:xfrm>
            <a:off x="8385170" y="1455972"/>
            <a:ext cx="130873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FORMA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25" dirty="0">
                <a:solidFill>
                  <a:srgbClr val="FFFFFF"/>
                </a:solidFill>
                <a:latin typeface="Times New Roman"/>
                <a:cs typeface="Times New Roman"/>
              </a:rPr>
              <a:t>PRODUCCI</a:t>
            </a:r>
            <a:r>
              <a:rPr lang="es-CO" sz="1300" spc="2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 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INGRESO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88069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6128461" cy="457200"/>
          </a:xfrm>
        </p:spPr>
        <p:txBody>
          <a:bodyPr>
            <a:normAutofit fontScale="90000"/>
          </a:bodyPr>
          <a:lstStyle/>
          <a:p>
            <a:pPr algn="l"/>
            <a:r>
              <a:rPr lang="es-CO" dirty="0"/>
              <a:t>3.3-GESTIÓN Y TRÁMITE </a:t>
            </a: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201F7529-909A-469E-AF86-3DF856CBF570}"/>
              </a:ext>
            </a:extLst>
          </p:cNvPr>
          <p:cNvSpPr/>
          <p:nvPr/>
        </p:nvSpPr>
        <p:spPr>
          <a:xfrm>
            <a:off x="7908758" y="2570246"/>
            <a:ext cx="1937084" cy="2001755"/>
          </a:xfrm>
          <a:custGeom>
            <a:avLst/>
            <a:gdLst/>
            <a:ahLst/>
            <a:cxnLst/>
            <a:rect l="l" t="t" r="r" b="b"/>
            <a:pathLst>
              <a:path w="2895600" h="2647950">
                <a:moveTo>
                  <a:pt x="1447800" y="0"/>
                </a:moveTo>
                <a:lnTo>
                  <a:pt x="1396971" y="800"/>
                </a:lnTo>
                <a:lnTo>
                  <a:pt x="1346583" y="3185"/>
                </a:lnTo>
                <a:lnTo>
                  <a:pt x="1296664" y="7126"/>
                </a:lnTo>
                <a:lnTo>
                  <a:pt x="1247241" y="12600"/>
                </a:lnTo>
                <a:lnTo>
                  <a:pt x="1198345" y="19578"/>
                </a:lnTo>
                <a:lnTo>
                  <a:pt x="1150004" y="28035"/>
                </a:lnTo>
                <a:lnTo>
                  <a:pt x="1102246" y="37944"/>
                </a:lnTo>
                <a:lnTo>
                  <a:pt x="1055101" y="49280"/>
                </a:lnTo>
                <a:lnTo>
                  <a:pt x="1008596" y="62016"/>
                </a:lnTo>
                <a:lnTo>
                  <a:pt x="962761" y="76125"/>
                </a:lnTo>
                <a:lnTo>
                  <a:pt x="917624" y="91582"/>
                </a:lnTo>
                <a:lnTo>
                  <a:pt x="873215" y="108360"/>
                </a:lnTo>
                <a:lnTo>
                  <a:pt x="829561" y="126434"/>
                </a:lnTo>
                <a:lnTo>
                  <a:pt x="786692" y="145775"/>
                </a:lnTo>
                <a:lnTo>
                  <a:pt x="744636" y="166360"/>
                </a:lnTo>
                <a:lnTo>
                  <a:pt x="703421" y="188160"/>
                </a:lnTo>
                <a:lnTo>
                  <a:pt x="663078" y="211151"/>
                </a:lnTo>
                <a:lnTo>
                  <a:pt x="623633" y="235305"/>
                </a:lnTo>
                <a:lnTo>
                  <a:pt x="585117" y="260597"/>
                </a:lnTo>
                <a:lnTo>
                  <a:pt x="547557" y="287000"/>
                </a:lnTo>
                <a:lnTo>
                  <a:pt x="510983" y="314487"/>
                </a:lnTo>
                <a:lnTo>
                  <a:pt x="475423" y="343034"/>
                </a:lnTo>
                <a:lnTo>
                  <a:pt x="440906" y="372613"/>
                </a:lnTo>
                <a:lnTo>
                  <a:pt x="407461" y="403198"/>
                </a:lnTo>
                <a:lnTo>
                  <a:pt x="375115" y="434763"/>
                </a:lnTo>
                <a:lnTo>
                  <a:pt x="343899" y="467282"/>
                </a:lnTo>
                <a:lnTo>
                  <a:pt x="313841" y="500728"/>
                </a:lnTo>
                <a:lnTo>
                  <a:pt x="284968" y="535075"/>
                </a:lnTo>
                <a:lnTo>
                  <a:pt x="257311" y="570297"/>
                </a:lnTo>
                <a:lnTo>
                  <a:pt x="230898" y="606368"/>
                </a:lnTo>
                <a:lnTo>
                  <a:pt x="205758" y="643261"/>
                </a:lnTo>
                <a:lnTo>
                  <a:pt x="181918" y="680951"/>
                </a:lnTo>
                <a:lnTo>
                  <a:pt x="159409" y="719410"/>
                </a:lnTo>
                <a:lnTo>
                  <a:pt x="138258" y="758613"/>
                </a:lnTo>
                <a:lnTo>
                  <a:pt x="118495" y="798533"/>
                </a:lnTo>
                <a:lnTo>
                  <a:pt x="100147" y="839144"/>
                </a:lnTo>
                <a:lnTo>
                  <a:pt x="83245" y="880421"/>
                </a:lnTo>
                <a:lnTo>
                  <a:pt x="67816" y="922335"/>
                </a:lnTo>
                <a:lnTo>
                  <a:pt x="53889" y="964863"/>
                </a:lnTo>
                <a:lnTo>
                  <a:pt x="41493" y="1007976"/>
                </a:lnTo>
                <a:lnTo>
                  <a:pt x="30657" y="1051649"/>
                </a:lnTo>
                <a:lnTo>
                  <a:pt x="21409" y="1095856"/>
                </a:lnTo>
                <a:lnTo>
                  <a:pt x="13778" y="1140570"/>
                </a:lnTo>
                <a:lnTo>
                  <a:pt x="7793" y="1185765"/>
                </a:lnTo>
                <a:lnTo>
                  <a:pt x="3482" y="1231415"/>
                </a:lnTo>
                <a:lnTo>
                  <a:pt x="875" y="1277494"/>
                </a:lnTo>
                <a:lnTo>
                  <a:pt x="0" y="1323975"/>
                </a:lnTo>
                <a:lnTo>
                  <a:pt x="875" y="1370455"/>
                </a:lnTo>
                <a:lnTo>
                  <a:pt x="3482" y="1416534"/>
                </a:lnTo>
                <a:lnTo>
                  <a:pt x="7793" y="1462184"/>
                </a:lnTo>
                <a:lnTo>
                  <a:pt x="13778" y="1507379"/>
                </a:lnTo>
                <a:lnTo>
                  <a:pt x="21409" y="1552093"/>
                </a:lnTo>
                <a:lnTo>
                  <a:pt x="30657" y="1596300"/>
                </a:lnTo>
                <a:lnTo>
                  <a:pt x="41493" y="1639973"/>
                </a:lnTo>
                <a:lnTo>
                  <a:pt x="53889" y="1683086"/>
                </a:lnTo>
                <a:lnTo>
                  <a:pt x="67816" y="1725614"/>
                </a:lnTo>
                <a:lnTo>
                  <a:pt x="83245" y="1767528"/>
                </a:lnTo>
                <a:lnTo>
                  <a:pt x="100147" y="1808805"/>
                </a:lnTo>
                <a:lnTo>
                  <a:pt x="118495" y="1849416"/>
                </a:lnTo>
                <a:lnTo>
                  <a:pt x="138258" y="1889336"/>
                </a:lnTo>
                <a:lnTo>
                  <a:pt x="159409" y="1928539"/>
                </a:lnTo>
                <a:lnTo>
                  <a:pt x="181918" y="1966998"/>
                </a:lnTo>
                <a:lnTo>
                  <a:pt x="205758" y="2004688"/>
                </a:lnTo>
                <a:lnTo>
                  <a:pt x="230898" y="2041581"/>
                </a:lnTo>
                <a:lnTo>
                  <a:pt x="257311" y="2077652"/>
                </a:lnTo>
                <a:lnTo>
                  <a:pt x="284968" y="2112874"/>
                </a:lnTo>
                <a:lnTo>
                  <a:pt x="313841" y="2147221"/>
                </a:lnTo>
                <a:lnTo>
                  <a:pt x="343899" y="2180667"/>
                </a:lnTo>
                <a:lnTo>
                  <a:pt x="375115" y="2213186"/>
                </a:lnTo>
                <a:lnTo>
                  <a:pt x="407461" y="2244751"/>
                </a:lnTo>
                <a:lnTo>
                  <a:pt x="440906" y="2275336"/>
                </a:lnTo>
                <a:lnTo>
                  <a:pt x="475423" y="2304915"/>
                </a:lnTo>
                <a:lnTo>
                  <a:pt x="510983" y="2333462"/>
                </a:lnTo>
                <a:lnTo>
                  <a:pt x="547557" y="2360949"/>
                </a:lnTo>
                <a:lnTo>
                  <a:pt x="585117" y="2387352"/>
                </a:lnTo>
                <a:lnTo>
                  <a:pt x="623633" y="2412644"/>
                </a:lnTo>
                <a:lnTo>
                  <a:pt x="663078" y="2436798"/>
                </a:lnTo>
                <a:lnTo>
                  <a:pt x="703421" y="2459789"/>
                </a:lnTo>
                <a:lnTo>
                  <a:pt x="744636" y="2481589"/>
                </a:lnTo>
                <a:lnTo>
                  <a:pt x="786692" y="2502174"/>
                </a:lnTo>
                <a:lnTo>
                  <a:pt x="829561" y="2521515"/>
                </a:lnTo>
                <a:lnTo>
                  <a:pt x="873215" y="2539589"/>
                </a:lnTo>
                <a:lnTo>
                  <a:pt x="917624" y="2556367"/>
                </a:lnTo>
                <a:lnTo>
                  <a:pt x="962761" y="2571824"/>
                </a:lnTo>
                <a:lnTo>
                  <a:pt x="1008596" y="2585933"/>
                </a:lnTo>
                <a:lnTo>
                  <a:pt x="1055101" y="2598669"/>
                </a:lnTo>
                <a:lnTo>
                  <a:pt x="1102246" y="2610005"/>
                </a:lnTo>
                <a:lnTo>
                  <a:pt x="1150004" y="2619914"/>
                </a:lnTo>
                <a:lnTo>
                  <a:pt x="1198345" y="2628371"/>
                </a:lnTo>
                <a:lnTo>
                  <a:pt x="1247241" y="2635349"/>
                </a:lnTo>
                <a:lnTo>
                  <a:pt x="1296664" y="2640823"/>
                </a:lnTo>
                <a:lnTo>
                  <a:pt x="1346583" y="2644764"/>
                </a:lnTo>
                <a:lnTo>
                  <a:pt x="1396971" y="2647149"/>
                </a:lnTo>
                <a:lnTo>
                  <a:pt x="1447800" y="2647950"/>
                </a:lnTo>
                <a:lnTo>
                  <a:pt x="1498627" y="2647149"/>
                </a:lnTo>
                <a:lnTo>
                  <a:pt x="1549014" y="2644764"/>
                </a:lnTo>
                <a:lnTo>
                  <a:pt x="1598933" y="2640823"/>
                </a:lnTo>
                <a:lnTo>
                  <a:pt x="1648355" y="2635349"/>
                </a:lnTo>
                <a:lnTo>
                  <a:pt x="1697250" y="2628371"/>
                </a:lnTo>
                <a:lnTo>
                  <a:pt x="1745591" y="2619914"/>
                </a:lnTo>
                <a:lnTo>
                  <a:pt x="1793349" y="2610005"/>
                </a:lnTo>
                <a:lnTo>
                  <a:pt x="1840494" y="2598669"/>
                </a:lnTo>
                <a:lnTo>
                  <a:pt x="1886998" y="2585933"/>
                </a:lnTo>
                <a:lnTo>
                  <a:pt x="1932833" y="2571824"/>
                </a:lnTo>
                <a:lnTo>
                  <a:pt x="1977969" y="2556367"/>
                </a:lnTo>
                <a:lnTo>
                  <a:pt x="2022379" y="2539589"/>
                </a:lnTo>
                <a:lnTo>
                  <a:pt x="2066032" y="2521515"/>
                </a:lnTo>
                <a:lnTo>
                  <a:pt x="2108902" y="2502174"/>
                </a:lnTo>
                <a:lnTo>
                  <a:pt x="2150958" y="2481589"/>
                </a:lnTo>
                <a:lnTo>
                  <a:pt x="2192172" y="2459789"/>
                </a:lnTo>
                <a:lnTo>
                  <a:pt x="2232516" y="2436798"/>
                </a:lnTo>
                <a:lnTo>
                  <a:pt x="2271960" y="2412644"/>
                </a:lnTo>
                <a:lnTo>
                  <a:pt x="2310477" y="2387352"/>
                </a:lnTo>
                <a:lnTo>
                  <a:pt x="2348036" y="2360949"/>
                </a:lnTo>
                <a:lnTo>
                  <a:pt x="2384610" y="2333462"/>
                </a:lnTo>
                <a:lnTo>
                  <a:pt x="2420171" y="2304915"/>
                </a:lnTo>
                <a:lnTo>
                  <a:pt x="2454688" y="2275336"/>
                </a:lnTo>
                <a:lnTo>
                  <a:pt x="2488134" y="2244751"/>
                </a:lnTo>
                <a:lnTo>
                  <a:pt x="2520479" y="2213186"/>
                </a:lnTo>
                <a:lnTo>
                  <a:pt x="2551696" y="2180667"/>
                </a:lnTo>
                <a:lnTo>
                  <a:pt x="2581754" y="2147221"/>
                </a:lnTo>
                <a:lnTo>
                  <a:pt x="2610627" y="2112874"/>
                </a:lnTo>
                <a:lnTo>
                  <a:pt x="2638284" y="2077652"/>
                </a:lnTo>
                <a:lnTo>
                  <a:pt x="2664698" y="2041581"/>
                </a:lnTo>
                <a:lnTo>
                  <a:pt x="2689838" y="2004688"/>
                </a:lnTo>
                <a:lnTo>
                  <a:pt x="2713678" y="1966998"/>
                </a:lnTo>
                <a:lnTo>
                  <a:pt x="2736188" y="1928539"/>
                </a:lnTo>
                <a:lnTo>
                  <a:pt x="2757339" y="1889336"/>
                </a:lnTo>
                <a:lnTo>
                  <a:pt x="2777103" y="1849416"/>
                </a:lnTo>
                <a:lnTo>
                  <a:pt x="2795450" y="1808805"/>
                </a:lnTo>
                <a:lnTo>
                  <a:pt x="2812353" y="1767528"/>
                </a:lnTo>
                <a:lnTo>
                  <a:pt x="2827782" y="1725614"/>
                </a:lnTo>
                <a:lnTo>
                  <a:pt x="2841709" y="1683086"/>
                </a:lnTo>
                <a:lnTo>
                  <a:pt x="2854105" y="1639973"/>
                </a:lnTo>
                <a:lnTo>
                  <a:pt x="2864942" y="1596300"/>
                </a:lnTo>
                <a:lnTo>
                  <a:pt x="2874190" y="1552093"/>
                </a:lnTo>
                <a:lnTo>
                  <a:pt x="2881821" y="1507379"/>
                </a:lnTo>
                <a:lnTo>
                  <a:pt x="2887806" y="1462184"/>
                </a:lnTo>
                <a:lnTo>
                  <a:pt x="2892117" y="1416534"/>
                </a:lnTo>
                <a:lnTo>
                  <a:pt x="2894724" y="1370455"/>
                </a:lnTo>
                <a:lnTo>
                  <a:pt x="2895600" y="1323975"/>
                </a:lnTo>
                <a:lnTo>
                  <a:pt x="2894724" y="1277494"/>
                </a:lnTo>
                <a:lnTo>
                  <a:pt x="2892117" y="1231415"/>
                </a:lnTo>
                <a:lnTo>
                  <a:pt x="2887806" y="1185765"/>
                </a:lnTo>
                <a:lnTo>
                  <a:pt x="2881821" y="1140570"/>
                </a:lnTo>
                <a:lnTo>
                  <a:pt x="2874190" y="1095856"/>
                </a:lnTo>
                <a:lnTo>
                  <a:pt x="2864942" y="1051649"/>
                </a:lnTo>
                <a:lnTo>
                  <a:pt x="2854105" y="1007976"/>
                </a:lnTo>
                <a:lnTo>
                  <a:pt x="2841709" y="964863"/>
                </a:lnTo>
                <a:lnTo>
                  <a:pt x="2827782" y="922335"/>
                </a:lnTo>
                <a:lnTo>
                  <a:pt x="2812353" y="880421"/>
                </a:lnTo>
                <a:lnTo>
                  <a:pt x="2795450" y="839144"/>
                </a:lnTo>
                <a:lnTo>
                  <a:pt x="2777103" y="798533"/>
                </a:lnTo>
                <a:lnTo>
                  <a:pt x="2757339" y="758613"/>
                </a:lnTo>
                <a:lnTo>
                  <a:pt x="2736188" y="719410"/>
                </a:lnTo>
                <a:lnTo>
                  <a:pt x="2713678" y="680951"/>
                </a:lnTo>
                <a:lnTo>
                  <a:pt x="2689838" y="643261"/>
                </a:lnTo>
                <a:lnTo>
                  <a:pt x="2664698" y="606368"/>
                </a:lnTo>
                <a:lnTo>
                  <a:pt x="2638284" y="570297"/>
                </a:lnTo>
                <a:lnTo>
                  <a:pt x="2610627" y="535075"/>
                </a:lnTo>
                <a:lnTo>
                  <a:pt x="2581754" y="500728"/>
                </a:lnTo>
                <a:lnTo>
                  <a:pt x="2551696" y="467282"/>
                </a:lnTo>
                <a:lnTo>
                  <a:pt x="2520479" y="434763"/>
                </a:lnTo>
                <a:lnTo>
                  <a:pt x="2488134" y="403198"/>
                </a:lnTo>
                <a:lnTo>
                  <a:pt x="2454688" y="372613"/>
                </a:lnTo>
                <a:lnTo>
                  <a:pt x="2420171" y="343034"/>
                </a:lnTo>
                <a:lnTo>
                  <a:pt x="2384610" y="314487"/>
                </a:lnTo>
                <a:lnTo>
                  <a:pt x="2348036" y="287000"/>
                </a:lnTo>
                <a:lnTo>
                  <a:pt x="2310477" y="260597"/>
                </a:lnTo>
                <a:lnTo>
                  <a:pt x="2271960" y="235305"/>
                </a:lnTo>
                <a:lnTo>
                  <a:pt x="2232516" y="211151"/>
                </a:lnTo>
                <a:lnTo>
                  <a:pt x="2192172" y="188160"/>
                </a:lnTo>
                <a:lnTo>
                  <a:pt x="2150958" y="166360"/>
                </a:lnTo>
                <a:lnTo>
                  <a:pt x="2108902" y="145775"/>
                </a:lnTo>
                <a:lnTo>
                  <a:pt x="2066032" y="126434"/>
                </a:lnTo>
                <a:lnTo>
                  <a:pt x="2022379" y="108360"/>
                </a:lnTo>
                <a:lnTo>
                  <a:pt x="1977969" y="91582"/>
                </a:lnTo>
                <a:lnTo>
                  <a:pt x="1932833" y="76125"/>
                </a:lnTo>
                <a:lnTo>
                  <a:pt x="1886998" y="62016"/>
                </a:lnTo>
                <a:lnTo>
                  <a:pt x="1840494" y="49280"/>
                </a:lnTo>
                <a:lnTo>
                  <a:pt x="1793349" y="37944"/>
                </a:lnTo>
                <a:lnTo>
                  <a:pt x="1745591" y="28035"/>
                </a:lnTo>
                <a:lnTo>
                  <a:pt x="1697250" y="19578"/>
                </a:lnTo>
                <a:lnTo>
                  <a:pt x="1648355" y="12600"/>
                </a:lnTo>
                <a:lnTo>
                  <a:pt x="1598933" y="7126"/>
                </a:lnTo>
                <a:lnTo>
                  <a:pt x="1549014" y="3185"/>
                </a:lnTo>
                <a:lnTo>
                  <a:pt x="1498627" y="8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25" name="2 Diagrama">
            <a:extLst>
              <a:ext uri="{FF2B5EF4-FFF2-40B4-BE49-F238E27FC236}">
                <a16:creationId xmlns:a16="http://schemas.microsoft.com/office/drawing/2014/main" xmlns="" id="{45B76C90-3020-437A-A631-3AD982BD5E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7755098"/>
              </p:ext>
            </p:extLst>
          </p:nvPr>
        </p:nvGraphicFramePr>
        <p:xfrm>
          <a:off x="136186" y="1230233"/>
          <a:ext cx="5942000" cy="4795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object 26">
            <a:extLst>
              <a:ext uri="{FF2B5EF4-FFF2-40B4-BE49-F238E27FC236}">
                <a16:creationId xmlns:a16="http://schemas.microsoft.com/office/drawing/2014/main" xmlns="" id="{810235C1-6E94-4F07-BC42-899AF99099B1}"/>
              </a:ext>
            </a:extLst>
          </p:cNvPr>
          <p:cNvSpPr txBox="1"/>
          <p:nvPr/>
        </p:nvSpPr>
        <p:spPr>
          <a:xfrm>
            <a:off x="8288762" y="3273871"/>
            <a:ext cx="130937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92075" marR="5080" indent="-80010">
              <a:lnSpc>
                <a:spcPts val="2100"/>
              </a:lnSpc>
              <a:spcBef>
                <a:spcPts val="219"/>
              </a:spcBef>
            </a:pPr>
            <a:r>
              <a:rPr sz="1800" b="1" spc="195" dirty="0">
                <a:solidFill>
                  <a:schemeClr val="bg1"/>
                </a:solidFill>
                <a:latin typeface="Trebuchet MS"/>
                <a:cs typeface="Trebuchet MS"/>
              </a:rPr>
              <a:t>GESTI</a:t>
            </a:r>
            <a:r>
              <a:rPr lang="es-CO" sz="1800" b="1" spc="195" dirty="0" err="1">
                <a:solidFill>
                  <a:schemeClr val="bg1"/>
                </a:solidFill>
                <a:latin typeface="Trebuchet MS"/>
                <a:cs typeface="Trebuchet MS"/>
              </a:rPr>
              <a:t>Ó</a:t>
            </a:r>
            <a:r>
              <a:rPr sz="1800" b="1" spc="195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1800" b="1" spc="-38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800" b="1" spc="150" dirty="0">
                <a:solidFill>
                  <a:schemeClr val="bg1"/>
                </a:solidFill>
                <a:latin typeface="Trebuchet MS"/>
                <a:cs typeface="Trebuchet MS"/>
              </a:rPr>
              <a:t>Y  </a:t>
            </a:r>
            <a:r>
              <a:rPr sz="1800" b="1" spc="215" dirty="0">
                <a:solidFill>
                  <a:schemeClr val="bg1"/>
                </a:solidFill>
                <a:latin typeface="Trebuchet MS"/>
                <a:cs typeface="Trebuchet MS"/>
              </a:rPr>
              <a:t>TR</a:t>
            </a:r>
            <a:r>
              <a:rPr lang="es-CO" sz="1800" b="1" spc="215" dirty="0">
                <a:solidFill>
                  <a:schemeClr val="bg1"/>
                </a:solidFill>
                <a:latin typeface="Trebuchet MS"/>
                <a:cs typeface="Trebuchet MS"/>
              </a:rPr>
              <a:t>Á</a:t>
            </a:r>
            <a:r>
              <a:rPr sz="1800" b="1" spc="215" dirty="0">
                <a:solidFill>
                  <a:schemeClr val="bg1"/>
                </a:solidFill>
                <a:latin typeface="Trebuchet MS"/>
                <a:cs typeface="Trebuchet MS"/>
              </a:rPr>
              <a:t>MITE</a:t>
            </a:r>
            <a:endParaRPr sz="18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xmlns="" id="{7B0A46C5-6DE4-4637-AF3B-E43C8B9D7791}"/>
              </a:ext>
            </a:extLst>
          </p:cNvPr>
          <p:cNvSpPr/>
          <p:nvPr/>
        </p:nvSpPr>
        <p:spPr>
          <a:xfrm>
            <a:off x="6199901" y="2178400"/>
            <a:ext cx="1548202" cy="977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6">
            <a:extLst>
              <a:ext uri="{FF2B5EF4-FFF2-40B4-BE49-F238E27FC236}">
                <a16:creationId xmlns:a16="http://schemas.microsoft.com/office/drawing/2014/main" xmlns="" id="{BFC38138-76E5-41C4-8575-84C2484E7A2F}"/>
              </a:ext>
            </a:extLst>
          </p:cNvPr>
          <p:cNvSpPr/>
          <p:nvPr/>
        </p:nvSpPr>
        <p:spPr>
          <a:xfrm>
            <a:off x="6280229" y="3807057"/>
            <a:ext cx="1548202" cy="977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6">
            <a:extLst>
              <a:ext uri="{FF2B5EF4-FFF2-40B4-BE49-F238E27FC236}">
                <a16:creationId xmlns:a16="http://schemas.microsoft.com/office/drawing/2014/main" xmlns="" id="{70A5CAB1-F39E-48B0-8EE7-66985924E0B3}"/>
              </a:ext>
            </a:extLst>
          </p:cNvPr>
          <p:cNvSpPr/>
          <p:nvPr/>
        </p:nvSpPr>
        <p:spPr>
          <a:xfrm>
            <a:off x="8049930" y="4937380"/>
            <a:ext cx="1548202" cy="977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6">
            <a:extLst>
              <a:ext uri="{FF2B5EF4-FFF2-40B4-BE49-F238E27FC236}">
                <a16:creationId xmlns:a16="http://schemas.microsoft.com/office/drawing/2014/main" xmlns="" id="{B4D3491F-F0D0-4DDF-95AB-D6BD9C0DB94C}"/>
              </a:ext>
            </a:extLst>
          </p:cNvPr>
          <p:cNvSpPr/>
          <p:nvPr/>
        </p:nvSpPr>
        <p:spPr>
          <a:xfrm>
            <a:off x="10167152" y="3807058"/>
            <a:ext cx="1548202" cy="977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6">
            <a:extLst>
              <a:ext uri="{FF2B5EF4-FFF2-40B4-BE49-F238E27FC236}">
                <a16:creationId xmlns:a16="http://schemas.microsoft.com/office/drawing/2014/main" xmlns="" id="{3E0985BD-F3EE-4D0F-AACC-86B943390FAA}"/>
              </a:ext>
            </a:extLst>
          </p:cNvPr>
          <p:cNvSpPr/>
          <p:nvPr/>
        </p:nvSpPr>
        <p:spPr>
          <a:xfrm>
            <a:off x="10167152" y="2178400"/>
            <a:ext cx="1548202" cy="977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6">
            <a:extLst>
              <a:ext uri="{FF2B5EF4-FFF2-40B4-BE49-F238E27FC236}">
                <a16:creationId xmlns:a16="http://schemas.microsoft.com/office/drawing/2014/main" xmlns="" id="{544A9785-B533-440A-9F0C-8D9C1319C332}"/>
              </a:ext>
            </a:extLst>
          </p:cNvPr>
          <p:cNvSpPr/>
          <p:nvPr/>
        </p:nvSpPr>
        <p:spPr>
          <a:xfrm>
            <a:off x="8049930" y="1108753"/>
            <a:ext cx="1548202" cy="9770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2">
            <a:extLst>
              <a:ext uri="{FF2B5EF4-FFF2-40B4-BE49-F238E27FC236}">
                <a16:creationId xmlns:a16="http://schemas.microsoft.com/office/drawing/2014/main" xmlns="" id="{573A1CA8-E71B-4982-B81B-099CF0A9DA9E}"/>
              </a:ext>
            </a:extLst>
          </p:cNvPr>
          <p:cNvSpPr txBox="1"/>
          <p:nvPr/>
        </p:nvSpPr>
        <p:spPr>
          <a:xfrm>
            <a:off x="6505046" y="2397384"/>
            <a:ext cx="1074420" cy="5391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RES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300" spc="-10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lang="es-CO" sz="1300" spc="45" dirty="0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6" name="object 19">
            <a:extLst>
              <a:ext uri="{FF2B5EF4-FFF2-40B4-BE49-F238E27FC236}">
                <a16:creationId xmlns:a16="http://schemas.microsoft.com/office/drawing/2014/main" xmlns="" id="{64D07D4A-ED89-4D66-94E8-1D0DB607E2A5}"/>
              </a:ext>
            </a:extLst>
          </p:cNvPr>
          <p:cNvSpPr txBox="1"/>
          <p:nvPr/>
        </p:nvSpPr>
        <p:spPr>
          <a:xfrm>
            <a:off x="6432383" y="3953334"/>
            <a:ext cx="115506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CONTROL 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Y  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5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300" spc="6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300" spc="-6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IMIEN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7" name="object 16">
            <a:extLst>
              <a:ext uri="{FF2B5EF4-FFF2-40B4-BE49-F238E27FC236}">
                <a16:creationId xmlns:a16="http://schemas.microsoft.com/office/drawing/2014/main" xmlns="" id="{2C35C0C0-849D-4106-AE7C-B003119E5C0D}"/>
              </a:ext>
            </a:extLst>
          </p:cNvPr>
          <p:cNvSpPr txBox="1"/>
          <p:nvPr/>
        </p:nvSpPr>
        <p:spPr>
          <a:xfrm>
            <a:off x="8288762" y="5062747"/>
            <a:ext cx="1136650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DESCRIPCION</a:t>
            </a:r>
            <a:endParaRPr lang="es-CO" sz="1300" spc="1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CO"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(METADATOS)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CO" sz="1400" spc="15" dirty="0">
                <a:solidFill>
                  <a:srgbClr val="FFFFFF"/>
                </a:solidFill>
                <a:latin typeface="Times New Roman"/>
                <a:cs typeface="Times New Roman"/>
              </a:rPr>
              <a:t>           4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8" name="object 13">
            <a:extLst>
              <a:ext uri="{FF2B5EF4-FFF2-40B4-BE49-F238E27FC236}">
                <a16:creationId xmlns:a16="http://schemas.microsoft.com/office/drawing/2014/main" xmlns="" id="{DCB6E9C3-B394-470F-B77C-7DF824C310EF}"/>
              </a:ext>
            </a:extLst>
          </p:cNvPr>
          <p:cNvSpPr txBox="1"/>
          <p:nvPr/>
        </p:nvSpPr>
        <p:spPr>
          <a:xfrm>
            <a:off x="10256405" y="3953218"/>
            <a:ext cx="136969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ACTUACIONES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 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DELEGACIONES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9" name="object 10">
            <a:extLst>
              <a:ext uri="{FF2B5EF4-FFF2-40B4-BE49-F238E27FC236}">
                <a16:creationId xmlns:a16="http://schemas.microsoft.com/office/drawing/2014/main" xmlns="" id="{42E7490B-B7CD-4092-BF16-66DC3F328F3E}"/>
              </a:ext>
            </a:extLst>
          </p:cNvPr>
          <p:cNvSpPr txBox="1"/>
          <p:nvPr/>
        </p:nvSpPr>
        <p:spPr>
          <a:xfrm>
            <a:off x="10274819" y="2324676"/>
            <a:ext cx="133286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VINCULACI</a:t>
            </a:r>
            <a:r>
              <a:rPr lang="es-CO" sz="130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UN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TR</a:t>
            </a:r>
            <a:r>
              <a:rPr lang="es-CO"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MITE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60" name="object 7">
            <a:extLst>
              <a:ext uri="{FF2B5EF4-FFF2-40B4-BE49-F238E27FC236}">
                <a16:creationId xmlns:a16="http://schemas.microsoft.com/office/drawing/2014/main" xmlns="" id="{AB4AA724-B6AC-4EE7-B44F-7FA730972151}"/>
              </a:ext>
            </a:extLst>
          </p:cNvPr>
          <p:cNvSpPr txBox="1"/>
          <p:nvPr/>
        </p:nvSpPr>
        <p:spPr>
          <a:xfrm>
            <a:off x="8412234" y="1296411"/>
            <a:ext cx="823594" cy="5391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REGISTRO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2900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632" y="301227"/>
            <a:ext cx="9361024" cy="457200"/>
          </a:xfrm>
        </p:spPr>
        <p:txBody>
          <a:bodyPr>
            <a:normAutofit fontScale="90000"/>
          </a:bodyPr>
          <a:lstStyle/>
          <a:p>
            <a:pPr algn="l"/>
            <a:r>
              <a:rPr lang="es-CO" dirty="0"/>
              <a:t>3.4-Clasificación y ORGANIZACIÓN </a:t>
            </a: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201F7529-909A-469E-AF86-3DF856CBF570}"/>
              </a:ext>
            </a:extLst>
          </p:cNvPr>
          <p:cNvSpPr/>
          <p:nvPr/>
        </p:nvSpPr>
        <p:spPr>
          <a:xfrm>
            <a:off x="8053248" y="2428122"/>
            <a:ext cx="1937084" cy="2001755"/>
          </a:xfrm>
          <a:custGeom>
            <a:avLst/>
            <a:gdLst/>
            <a:ahLst/>
            <a:cxnLst/>
            <a:rect l="l" t="t" r="r" b="b"/>
            <a:pathLst>
              <a:path w="2895600" h="2647950">
                <a:moveTo>
                  <a:pt x="1447800" y="0"/>
                </a:moveTo>
                <a:lnTo>
                  <a:pt x="1396971" y="800"/>
                </a:lnTo>
                <a:lnTo>
                  <a:pt x="1346583" y="3185"/>
                </a:lnTo>
                <a:lnTo>
                  <a:pt x="1296664" y="7126"/>
                </a:lnTo>
                <a:lnTo>
                  <a:pt x="1247241" y="12600"/>
                </a:lnTo>
                <a:lnTo>
                  <a:pt x="1198345" y="19578"/>
                </a:lnTo>
                <a:lnTo>
                  <a:pt x="1150004" y="28035"/>
                </a:lnTo>
                <a:lnTo>
                  <a:pt x="1102246" y="37944"/>
                </a:lnTo>
                <a:lnTo>
                  <a:pt x="1055101" y="49280"/>
                </a:lnTo>
                <a:lnTo>
                  <a:pt x="1008596" y="62016"/>
                </a:lnTo>
                <a:lnTo>
                  <a:pt x="962761" y="76125"/>
                </a:lnTo>
                <a:lnTo>
                  <a:pt x="917624" y="91582"/>
                </a:lnTo>
                <a:lnTo>
                  <a:pt x="873215" y="108360"/>
                </a:lnTo>
                <a:lnTo>
                  <a:pt x="829561" y="126434"/>
                </a:lnTo>
                <a:lnTo>
                  <a:pt x="786692" y="145775"/>
                </a:lnTo>
                <a:lnTo>
                  <a:pt x="744636" y="166360"/>
                </a:lnTo>
                <a:lnTo>
                  <a:pt x="703421" y="188160"/>
                </a:lnTo>
                <a:lnTo>
                  <a:pt x="663078" y="211151"/>
                </a:lnTo>
                <a:lnTo>
                  <a:pt x="623633" y="235305"/>
                </a:lnTo>
                <a:lnTo>
                  <a:pt x="585117" y="260597"/>
                </a:lnTo>
                <a:lnTo>
                  <a:pt x="547557" y="287000"/>
                </a:lnTo>
                <a:lnTo>
                  <a:pt x="510983" y="314487"/>
                </a:lnTo>
                <a:lnTo>
                  <a:pt x="475423" y="343034"/>
                </a:lnTo>
                <a:lnTo>
                  <a:pt x="440906" y="372613"/>
                </a:lnTo>
                <a:lnTo>
                  <a:pt x="407461" y="403198"/>
                </a:lnTo>
                <a:lnTo>
                  <a:pt x="375115" y="434763"/>
                </a:lnTo>
                <a:lnTo>
                  <a:pt x="343899" y="467282"/>
                </a:lnTo>
                <a:lnTo>
                  <a:pt x="313841" y="500728"/>
                </a:lnTo>
                <a:lnTo>
                  <a:pt x="284968" y="535075"/>
                </a:lnTo>
                <a:lnTo>
                  <a:pt x="257311" y="570297"/>
                </a:lnTo>
                <a:lnTo>
                  <a:pt x="230898" y="606368"/>
                </a:lnTo>
                <a:lnTo>
                  <a:pt x="205758" y="643261"/>
                </a:lnTo>
                <a:lnTo>
                  <a:pt x="181918" y="680951"/>
                </a:lnTo>
                <a:lnTo>
                  <a:pt x="159409" y="719410"/>
                </a:lnTo>
                <a:lnTo>
                  <a:pt x="138258" y="758613"/>
                </a:lnTo>
                <a:lnTo>
                  <a:pt x="118495" y="798533"/>
                </a:lnTo>
                <a:lnTo>
                  <a:pt x="100147" y="839144"/>
                </a:lnTo>
                <a:lnTo>
                  <a:pt x="83245" y="880421"/>
                </a:lnTo>
                <a:lnTo>
                  <a:pt x="67816" y="922335"/>
                </a:lnTo>
                <a:lnTo>
                  <a:pt x="53889" y="964863"/>
                </a:lnTo>
                <a:lnTo>
                  <a:pt x="41493" y="1007976"/>
                </a:lnTo>
                <a:lnTo>
                  <a:pt x="30657" y="1051649"/>
                </a:lnTo>
                <a:lnTo>
                  <a:pt x="21409" y="1095856"/>
                </a:lnTo>
                <a:lnTo>
                  <a:pt x="13778" y="1140570"/>
                </a:lnTo>
                <a:lnTo>
                  <a:pt x="7793" y="1185765"/>
                </a:lnTo>
                <a:lnTo>
                  <a:pt x="3482" y="1231415"/>
                </a:lnTo>
                <a:lnTo>
                  <a:pt x="875" y="1277494"/>
                </a:lnTo>
                <a:lnTo>
                  <a:pt x="0" y="1323975"/>
                </a:lnTo>
                <a:lnTo>
                  <a:pt x="875" y="1370455"/>
                </a:lnTo>
                <a:lnTo>
                  <a:pt x="3482" y="1416534"/>
                </a:lnTo>
                <a:lnTo>
                  <a:pt x="7793" y="1462184"/>
                </a:lnTo>
                <a:lnTo>
                  <a:pt x="13778" y="1507379"/>
                </a:lnTo>
                <a:lnTo>
                  <a:pt x="21409" y="1552093"/>
                </a:lnTo>
                <a:lnTo>
                  <a:pt x="30657" y="1596300"/>
                </a:lnTo>
                <a:lnTo>
                  <a:pt x="41493" y="1639973"/>
                </a:lnTo>
                <a:lnTo>
                  <a:pt x="53889" y="1683086"/>
                </a:lnTo>
                <a:lnTo>
                  <a:pt x="67816" y="1725614"/>
                </a:lnTo>
                <a:lnTo>
                  <a:pt x="83245" y="1767528"/>
                </a:lnTo>
                <a:lnTo>
                  <a:pt x="100147" y="1808805"/>
                </a:lnTo>
                <a:lnTo>
                  <a:pt x="118495" y="1849416"/>
                </a:lnTo>
                <a:lnTo>
                  <a:pt x="138258" y="1889336"/>
                </a:lnTo>
                <a:lnTo>
                  <a:pt x="159409" y="1928539"/>
                </a:lnTo>
                <a:lnTo>
                  <a:pt x="181918" y="1966998"/>
                </a:lnTo>
                <a:lnTo>
                  <a:pt x="205758" y="2004688"/>
                </a:lnTo>
                <a:lnTo>
                  <a:pt x="230898" y="2041581"/>
                </a:lnTo>
                <a:lnTo>
                  <a:pt x="257311" y="2077652"/>
                </a:lnTo>
                <a:lnTo>
                  <a:pt x="284968" y="2112874"/>
                </a:lnTo>
                <a:lnTo>
                  <a:pt x="313841" y="2147221"/>
                </a:lnTo>
                <a:lnTo>
                  <a:pt x="343899" y="2180667"/>
                </a:lnTo>
                <a:lnTo>
                  <a:pt x="375115" y="2213186"/>
                </a:lnTo>
                <a:lnTo>
                  <a:pt x="407461" y="2244751"/>
                </a:lnTo>
                <a:lnTo>
                  <a:pt x="440906" y="2275336"/>
                </a:lnTo>
                <a:lnTo>
                  <a:pt x="475423" y="2304915"/>
                </a:lnTo>
                <a:lnTo>
                  <a:pt x="510983" y="2333462"/>
                </a:lnTo>
                <a:lnTo>
                  <a:pt x="547557" y="2360949"/>
                </a:lnTo>
                <a:lnTo>
                  <a:pt x="585117" y="2387352"/>
                </a:lnTo>
                <a:lnTo>
                  <a:pt x="623633" y="2412644"/>
                </a:lnTo>
                <a:lnTo>
                  <a:pt x="663078" y="2436798"/>
                </a:lnTo>
                <a:lnTo>
                  <a:pt x="703421" y="2459789"/>
                </a:lnTo>
                <a:lnTo>
                  <a:pt x="744636" y="2481589"/>
                </a:lnTo>
                <a:lnTo>
                  <a:pt x="786692" y="2502174"/>
                </a:lnTo>
                <a:lnTo>
                  <a:pt x="829561" y="2521515"/>
                </a:lnTo>
                <a:lnTo>
                  <a:pt x="873215" y="2539589"/>
                </a:lnTo>
                <a:lnTo>
                  <a:pt x="917624" y="2556367"/>
                </a:lnTo>
                <a:lnTo>
                  <a:pt x="962761" y="2571824"/>
                </a:lnTo>
                <a:lnTo>
                  <a:pt x="1008596" y="2585933"/>
                </a:lnTo>
                <a:lnTo>
                  <a:pt x="1055101" y="2598669"/>
                </a:lnTo>
                <a:lnTo>
                  <a:pt x="1102246" y="2610005"/>
                </a:lnTo>
                <a:lnTo>
                  <a:pt x="1150004" y="2619914"/>
                </a:lnTo>
                <a:lnTo>
                  <a:pt x="1198345" y="2628371"/>
                </a:lnTo>
                <a:lnTo>
                  <a:pt x="1247241" y="2635349"/>
                </a:lnTo>
                <a:lnTo>
                  <a:pt x="1296664" y="2640823"/>
                </a:lnTo>
                <a:lnTo>
                  <a:pt x="1346583" y="2644764"/>
                </a:lnTo>
                <a:lnTo>
                  <a:pt x="1396971" y="2647149"/>
                </a:lnTo>
                <a:lnTo>
                  <a:pt x="1447800" y="2647950"/>
                </a:lnTo>
                <a:lnTo>
                  <a:pt x="1498627" y="2647149"/>
                </a:lnTo>
                <a:lnTo>
                  <a:pt x="1549014" y="2644764"/>
                </a:lnTo>
                <a:lnTo>
                  <a:pt x="1598933" y="2640823"/>
                </a:lnTo>
                <a:lnTo>
                  <a:pt x="1648355" y="2635349"/>
                </a:lnTo>
                <a:lnTo>
                  <a:pt x="1697250" y="2628371"/>
                </a:lnTo>
                <a:lnTo>
                  <a:pt x="1745591" y="2619914"/>
                </a:lnTo>
                <a:lnTo>
                  <a:pt x="1793349" y="2610005"/>
                </a:lnTo>
                <a:lnTo>
                  <a:pt x="1840494" y="2598669"/>
                </a:lnTo>
                <a:lnTo>
                  <a:pt x="1886998" y="2585933"/>
                </a:lnTo>
                <a:lnTo>
                  <a:pt x="1932833" y="2571824"/>
                </a:lnTo>
                <a:lnTo>
                  <a:pt x="1977969" y="2556367"/>
                </a:lnTo>
                <a:lnTo>
                  <a:pt x="2022379" y="2539589"/>
                </a:lnTo>
                <a:lnTo>
                  <a:pt x="2066032" y="2521515"/>
                </a:lnTo>
                <a:lnTo>
                  <a:pt x="2108902" y="2502174"/>
                </a:lnTo>
                <a:lnTo>
                  <a:pt x="2150958" y="2481589"/>
                </a:lnTo>
                <a:lnTo>
                  <a:pt x="2192172" y="2459789"/>
                </a:lnTo>
                <a:lnTo>
                  <a:pt x="2232516" y="2436798"/>
                </a:lnTo>
                <a:lnTo>
                  <a:pt x="2271960" y="2412644"/>
                </a:lnTo>
                <a:lnTo>
                  <a:pt x="2310477" y="2387352"/>
                </a:lnTo>
                <a:lnTo>
                  <a:pt x="2348036" y="2360949"/>
                </a:lnTo>
                <a:lnTo>
                  <a:pt x="2384610" y="2333462"/>
                </a:lnTo>
                <a:lnTo>
                  <a:pt x="2420171" y="2304915"/>
                </a:lnTo>
                <a:lnTo>
                  <a:pt x="2454688" y="2275336"/>
                </a:lnTo>
                <a:lnTo>
                  <a:pt x="2488134" y="2244751"/>
                </a:lnTo>
                <a:lnTo>
                  <a:pt x="2520479" y="2213186"/>
                </a:lnTo>
                <a:lnTo>
                  <a:pt x="2551696" y="2180667"/>
                </a:lnTo>
                <a:lnTo>
                  <a:pt x="2581754" y="2147221"/>
                </a:lnTo>
                <a:lnTo>
                  <a:pt x="2610627" y="2112874"/>
                </a:lnTo>
                <a:lnTo>
                  <a:pt x="2638284" y="2077652"/>
                </a:lnTo>
                <a:lnTo>
                  <a:pt x="2664698" y="2041581"/>
                </a:lnTo>
                <a:lnTo>
                  <a:pt x="2689838" y="2004688"/>
                </a:lnTo>
                <a:lnTo>
                  <a:pt x="2713678" y="1966998"/>
                </a:lnTo>
                <a:lnTo>
                  <a:pt x="2736188" y="1928539"/>
                </a:lnTo>
                <a:lnTo>
                  <a:pt x="2757339" y="1889336"/>
                </a:lnTo>
                <a:lnTo>
                  <a:pt x="2777103" y="1849416"/>
                </a:lnTo>
                <a:lnTo>
                  <a:pt x="2795450" y="1808805"/>
                </a:lnTo>
                <a:lnTo>
                  <a:pt x="2812353" y="1767528"/>
                </a:lnTo>
                <a:lnTo>
                  <a:pt x="2827782" y="1725614"/>
                </a:lnTo>
                <a:lnTo>
                  <a:pt x="2841709" y="1683086"/>
                </a:lnTo>
                <a:lnTo>
                  <a:pt x="2854105" y="1639973"/>
                </a:lnTo>
                <a:lnTo>
                  <a:pt x="2864942" y="1596300"/>
                </a:lnTo>
                <a:lnTo>
                  <a:pt x="2874190" y="1552093"/>
                </a:lnTo>
                <a:lnTo>
                  <a:pt x="2881821" y="1507379"/>
                </a:lnTo>
                <a:lnTo>
                  <a:pt x="2887806" y="1462184"/>
                </a:lnTo>
                <a:lnTo>
                  <a:pt x="2892117" y="1416534"/>
                </a:lnTo>
                <a:lnTo>
                  <a:pt x="2894724" y="1370455"/>
                </a:lnTo>
                <a:lnTo>
                  <a:pt x="2895600" y="1323975"/>
                </a:lnTo>
                <a:lnTo>
                  <a:pt x="2894724" y="1277494"/>
                </a:lnTo>
                <a:lnTo>
                  <a:pt x="2892117" y="1231415"/>
                </a:lnTo>
                <a:lnTo>
                  <a:pt x="2887806" y="1185765"/>
                </a:lnTo>
                <a:lnTo>
                  <a:pt x="2881821" y="1140570"/>
                </a:lnTo>
                <a:lnTo>
                  <a:pt x="2874190" y="1095856"/>
                </a:lnTo>
                <a:lnTo>
                  <a:pt x="2864942" y="1051649"/>
                </a:lnTo>
                <a:lnTo>
                  <a:pt x="2854105" y="1007976"/>
                </a:lnTo>
                <a:lnTo>
                  <a:pt x="2841709" y="964863"/>
                </a:lnTo>
                <a:lnTo>
                  <a:pt x="2827782" y="922335"/>
                </a:lnTo>
                <a:lnTo>
                  <a:pt x="2812353" y="880421"/>
                </a:lnTo>
                <a:lnTo>
                  <a:pt x="2795450" y="839144"/>
                </a:lnTo>
                <a:lnTo>
                  <a:pt x="2777103" y="798533"/>
                </a:lnTo>
                <a:lnTo>
                  <a:pt x="2757339" y="758613"/>
                </a:lnTo>
                <a:lnTo>
                  <a:pt x="2736188" y="719410"/>
                </a:lnTo>
                <a:lnTo>
                  <a:pt x="2713678" y="680951"/>
                </a:lnTo>
                <a:lnTo>
                  <a:pt x="2689838" y="643261"/>
                </a:lnTo>
                <a:lnTo>
                  <a:pt x="2664698" y="606368"/>
                </a:lnTo>
                <a:lnTo>
                  <a:pt x="2638284" y="570297"/>
                </a:lnTo>
                <a:lnTo>
                  <a:pt x="2610627" y="535075"/>
                </a:lnTo>
                <a:lnTo>
                  <a:pt x="2581754" y="500728"/>
                </a:lnTo>
                <a:lnTo>
                  <a:pt x="2551696" y="467282"/>
                </a:lnTo>
                <a:lnTo>
                  <a:pt x="2520479" y="434763"/>
                </a:lnTo>
                <a:lnTo>
                  <a:pt x="2488134" y="403198"/>
                </a:lnTo>
                <a:lnTo>
                  <a:pt x="2454688" y="372613"/>
                </a:lnTo>
                <a:lnTo>
                  <a:pt x="2420171" y="343034"/>
                </a:lnTo>
                <a:lnTo>
                  <a:pt x="2384610" y="314487"/>
                </a:lnTo>
                <a:lnTo>
                  <a:pt x="2348036" y="287000"/>
                </a:lnTo>
                <a:lnTo>
                  <a:pt x="2310477" y="260597"/>
                </a:lnTo>
                <a:lnTo>
                  <a:pt x="2271960" y="235305"/>
                </a:lnTo>
                <a:lnTo>
                  <a:pt x="2232516" y="211151"/>
                </a:lnTo>
                <a:lnTo>
                  <a:pt x="2192172" y="188160"/>
                </a:lnTo>
                <a:lnTo>
                  <a:pt x="2150958" y="166360"/>
                </a:lnTo>
                <a:lnTo>
                  <a:pt x="2108902" y="145775"/>
                </a:lnTo>
                <a:lnTo>
                  <a:pt x="2066032" y="126434"/>
                </a:lnTo>
                <a:lnTo>
                  <a:pt x="2022379" y="108360"/>
                </a:lnTo>
                <a:lnTo>
                  <a:pt x="1977969" y="91582"/>
                </a:lnTo>
                <a:lnTo>
                  <a:pt x="1932833" y="76125"/>
                </a:lnTo>
                <a:lnTo>
                  <a:pt x="1886998" y="62016"/>
                </a:lnTo>
                <a:lnTo>
                  <a:pt x="1840494" y="49280"/>
                </a:lnTo>
                <a:lnTo>
                  <a:pt x="1793349" y="37944"/>
                </a:lnTo>
                <a:lnTo>
                  <a:pt x="1745591" y="28035"/>
                </a:lnTo>
                <a:lnTo>
                  <a:pt x="1697250" y="19578"/>
                </a:lnTo>
                <a:lnTo>
                  <a:pt x="1648355" y="12600"/>
                </a:lnTo>
                <a:lnTo>
                  <a:pt x="1598933" y="7126"/>
                </a:lnTo>
                <a:lnTo>
                  <a:pt x="1549014" y="3185"/>
                </a:lnTo>
                <a:lnTo>
                  <a:pt x="1498627" y="8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49" name="object 6">
            <a:extLst>
              <a:ext uri="{FF2B5EF4-FFF2-40B4-BE49-F238E27FC236}">
                <a16:creationId xmlns:a16="http://schemas.microsoft.com/office/drawing/2014/main" xmlns="" id="{544A9785-B533-440A-9F0C-8D9C1319C332}"/>
              </a:ext>
            </a:extLst>
          </p:cNvPr>
          <p:cNvSpPr/>
          <p:nvPr/>
        </p:nvSpPr>
        <p:spPr>
          <a:xfrm>
            <a:off x="8194420" y="966629"/>
            <a:ext cx="1548202" cy="9770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7">
            <a:extLst>
              <a:ext uri="{FF2B5EF4-FFF2-40B4-BE49-F238E27FC236}">
                <a16:creationId xmlns:a16="http://schemas.microsoft.com/office/drawing/2014/main" xmlns="" id="{AB4AA724-B6AC-4EE7-B44F-7FA730972151}"/>
              </a:ext>
            </a:extLst>
          </p:cNvPr>
          <p:cNvSpPr txBox="1"/>
          <p:nvPr/>
        </p:nvSpPr>
        <p:spPr>
          <a:xfrm>
            <a:off x="8556724" y="1154287"/>
            <a:ext cx="823594" cy="5391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REGISTRO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 dirty="0">
              <a:latin typeface="Trebuchet MS"/>
              <a:cs typeface="Trebuchet MS"/>
            </a:endParaRPr>
          </a:p>
        </p:txBody>
      </p:sp>
      <p:graphicFrame>
        <p:nvGraphicFramePr>
          <p:cNvPr id="18" name="2 Diagrama">
            <a:extLst>
              <a:ext uri="{FF2B5EF4-FFF2-40B4-BE49-F238E27FC236}">
                <a16:creationId xmlns:a16="http://schemas.microsoft.com/office/drawing/2014/main" xmlns="" id="{D870D3EE-FC4D-4333-93E4-470BB617E4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776078"/>
              </p:ext>
            </p:extLst>
          </p:nvPr>
        </p:nvGraphicFramePr>
        <p:xfrm>
          <a:off x="105054" y="1338839"/>
          <a:ext cx="7137819" cy="4104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object 6">
            <a:extLst>
              <a:ext uri="{FF2B5EF4-FFF2-40B4-BE49-F238E27FC236}">
                <a16:creationId xmlns:a16="http://schemas.microsoft.com/office/drawing/2014/main" xmlns="" id="{1C446E79-CAB1-43CF-A706-5732C9E3CB49}"/>
              </a:ext>
            </a:extLst>
          </p:cNvPr>
          <p:cNvSpPr/>
          <p:nvPr/>
        </p:nvSpPr>
        <p:spPr>
          <a:xfrm>
            <a:off x="8165225" y="923175"/>
            <a:ext cx="1577397" cy="10205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xmlns="" id="{2B66D4D3-7FED-40C8-9EDF-B4C739EE0E53}"/>
              </a:ext>
            </a:extLst>
          </p:cNvPr>
          <p:cNvSpPr/>
          <p:nvPr/>
        </p:nvSpPr>
        <p:spPr>
          <a:xfrm>
            <a:off x="6602425" y="1917852"/>
            <a:ext cx="1577397" cy="10205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6">
            <a:extLst>
              <a:ext uri="{FF2B5EF4-FFF2-40B4-BE49-F238E27FC236}">
                <a16:creationId xmlns:a16="http://schemas.microsoft.com/office/drawing/2014/main" xmlns="" id="{E651C438-D4A3-403F-A487-AE1AAA4FFEBD}"/>
              </a:ext>
            </a:extLst>
          </p:cNvPr>
          <p:cNvSpPr/>
          <p:nvPr/>
        </p:nvSpPr>
        <p:spPr>
          <a:xfrm>
            <a:off x="6559833" y="3734868"/>
            <a:ext cx="1577397" cy="10205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xmlns="" id="{39AAA3CA-1A29-4251-9D26-97FC787E6231}"/>
              </a:ext>
            </a:extLst>
          </p:cNvPr>
          <p:cNvSpPr/>
          <p:nvPr/>
        </p:nvSpPr>
        <p:spPr>
          <a:xfrm>
            <a:off x="10123985" y="1909080"/>
            <a:ext cx="1577397" cy="10205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6">
            <a:extLst>
              <a:ext uri="{FF2B5EF4-FFF2-40B4-BE49-F238E27FC236}">
                <a16:creationId xmlns:a16="http://schemas.microsoft.com/office/drawing/2014/main" xmlns="" id="{031EA55B-7AE8-485A-9D75-E0E872764D32}"/>
              </a:ext>
            </a:extLst>
          </p:cNvPr>
          <p:cNvSpPr/>
          <p:nvPr/>
        </p:nvSpPr>
        <p:spPr>
          <a:xfrm>
            <a:off x="10145661" y="3710949"/>
            <a:ext cx="1689375" cy="11465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xmlns="" id="{3BF7C5A6-9909-4F11-AAA7-7FDC2A336285}"/>
              </a:ext>
            </a:extLst>
          </p:cNvPr>
          <p:cNvSpPr/>
          <p:nvPr/>
        </p:nvSpPr>
        <p:spPr>
          <a:xfrm>
            <a:off x="8165225" y="4718706"/>
            <a:ext cx="1577397" cy="9850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6">
            <a:extLst>
              <a:ext uri="{FF2B5EF4-FFF2-40B4-BE49-F238E27FC236}">
                <a16:creationId xmlns:a16="http://schemas.microsoft.com/office/drawing/2014/main" xmlns="" id="{C6EB9536-77EB-4A19-829F-6D9E74CFCE13}"/>
              </a:ext>
            </a:extLst>
          </p:cNvPr>
          <p:cNvSpPr txBox="1"/>
          <p:nvPr/>
        </p:nvSpPr>
        <p:spPr>
          <a:xfrm>
            <a:off x="8142950" y="3046879"/>
            <a:ext cx="1757680" cy="7518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" marR="5080" indent="-635" algn="ctr">
              <a:lnSpc>
                <a:spcPts val="1900"/>
              </a:lnSpc>
              <a:spcBef>
                <a:spcPts val="180"/>
              </a:spcBef>
            </a:pPr>
            <a:r>
              <a:rPr sz="1600" b="1" spc="270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600" b="1" spc="125" dirty="0">
                <a:solidFill>
                  <a:schemeClr val="bg1"/>
                </a:solidFill>
                <a:latin typeface="Trebuchet MS"/>
                <a:cs typeface="Trebuchet MS"/>
              </a:rPr>
              <a:t>LA</a:t>
            </a:r>
            <a:r>
              <a:rPr sz="1600" b="1" spc="30" dirty="0">
                <a:solidFill>
                  <a:schemeClr val="bg1"/>
                </a:solidFill>
                <a:latin typeface="Trebuchet MS"/>
                <a:cs typeface="Trebuchet MS"/>
              </a:rPr>
              <a:t>S</a:t>
            </a:r>
            <a:r>
              <a:rPr sz="1600" b="1" spc="235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sz="1600" b="1" spc="225" dirty="0">
                <a:solidFill>
                  <a:schemeClr val="bg1"/>
                </a:solidFill>
                <a:latin typeface="Trebuchet MS"/>
                <a:cs typeface="Trebuchet MS"/>
              </a:rPr>
              <a:t>F</a:t>
            </a:r>
            <a:r>
              <a:rPr sz="1600" b="1" spc="100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sz="1600" b="1" spc="235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600" b="1" spc="6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600" b="1" spc="270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600" b="1" spc="235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lang="es-CO" sz="1600" b="1" spc="155" dirty="0">
                <a:solidFill>
                  <a:schemeClr val="bg1"/>
                </a:solidFill>
                <a:latin typeface="Trebuchet MS"/>
                <a:cs typeface="Trebuchet MS"/>
              </a:rPr>
              <a:t>Ó</a:t>
            </a:r>
            <a:r>
              <a:rPr sz="1600" b="1" spc="155" dirty="0">
                <a:solidFill>
                  <a:schemeClr val="bg1"/>
                </a:solidFill>
                <a:latin typeface="Trebuchet MS"/>
                <a:cs typeface="Trebuchet MS"/>
              </a:rPr>
              <a:t>N  </a:t>
            </a:r>
            <a:r>
              <a:rPr sz="1600" b="1" spc="135" dirty="0">
                <a:solidFill>
                  <a:schemeClr val="bg1"/>
                </a:solidFill>
                <a:latin typeface="Trebuchet MS"/>
                <a:cs typeface="Trebuchet MS"/>
              </a:rPr>
              <a:t>Y          </a:t>
            </a:r>
            <a:r>
              <a:rPr sz="1600" b="1" spc="235" dirty="0">
                <a:solidFill>
                  <a:schemeClr val="bg1"/>
                </a:solidFill>
                <a:latin typeface="Trebuchet MS"/>
                <a:cs typeface="Trebuchet MS"/>
              </a:rPr>
              <a:t>ORG</a:t>
            </a:r>
            <a:r>
              <a:rPr sz="1600" b="1" spc="9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600" b="1" spc="305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1600" b="1" spc="120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sz="1600" b="1" spc="110" dirty="0">
                <a:solidFill>
                  <a:schemeClr val="bg1"/>
                </a:solidFill>
                <a:latin typeface="Trebuchet MS"/>
                <a:cs typeface="Trebuchet MS"/>
              </a:rPr>
              <a:t>Z</a:t>
            </a:r>
            <a:r>
              <a:rPr sz="1600" b="1" spc="90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600" b="1" spc="270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600" b="1" spc="235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lang="es-CO" sz="1600" b="1" spc="220" dirty="0">
                <a:solidFill>
                  <a:schemeClr val="bg1"/>
                </a:solidFill>
                <a:latin typeface="Trebuchet MS"/>
                <a:cs typeface="Trebuchet MS"/>
              </a:rPr>
              <a:t>Ó</a:t>
            </a:r>
            <a:r>
              <a:rPr sz="1600" b="1" spc="22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xmlns="" id="{33C82613-2EBF-4874-81CD-3523062C3F47}"/>
              </a:ext>
            </a:extLst>
          </p:cNvPr>
          <p:cNvSpPr txBox="1"/>
          <p:nvPr/>
        </p:nvSpPr>
        <p:spPr>
          <a:xfrm>
            <a:off x="8393218" y="1061333"/>
            <a:ext cx="1121410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DECLARAR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5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300" spc="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6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MEN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0" name="object 10">
            <a:extLst>
              <a:ext uri="{FF2B5EF4-FFF2-40B4-BE49-F238E27FC236}">
                <a16:creationId xmlns:a16="http://schemas.microsoft.com/office/drawing/2014/main" xmlns="" id="{F1CBA581-C1C1-4AA9-8C17-200FBD4C1B41}"/>
              </a:ext>
            </a:extLst>
          </p:cNvPr>
          <p:cNvSpPr txBox="1"/>
          <p:nvPr/>
        </p:nvSpPr>
        <p:spPr>
          <a:xfrm>
            <a:off x="10318005" y="2149791"/>
            <a:ext cx="1189355" cy="53911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300" spc="3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2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RLO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1" name="object 13">
            <a:extLst>
              <a:ext uri="{FF2B5EF4-FFF2-40B4-BE49-F238E27FC236}">
                <a16:creationId xmlns:a16="http://schemas.microsoft.com/office/drawing/2014/main" xmlns="" id="{4B12CC26-615E-4019-93DD-2C28B636AC21}"/>
              </a:ext>
            </a:extLst>
          </p:cNvPr>
          <p:cNvSpPr txBox="1"/>
          <p:nvPr/>
        </p:nvSpPr>
        <p:spPr>
          <a:xfrm>
            <a:off x="10201650" y="3944387"/>
            <a:ext cx="1577396" cy="679673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ts val="1400"/>
              </a:lnSpc>
              <a:spcBef>
                <a:spcPts val="280"/>
              </a:spcBef>
            </a:pP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UBICARLO 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EN </a:t>
            </a:r>
            <a:r>
              <a:rPr sz="1300" spc="-50" dirty="0">
                <a:solidFill>
                  <a:srgbClr val="FFFFFF"/>
                </a:solidFill>
                <a:latin typeface="Times New Roman"/>
                <a:cs typeface="Times New Roman"/>
              </a:rPr>
              <a:t>EL  </a:t>
            </a: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NIVEL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ADECUADO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2" name="object 16">
            <a:extLst>
              <a:ext uri="{FF2B5EF4-FFF2-40B4-BE49-F238E27FC236}">
                <a16:creationId xmlns:a16="http://schemas.microsoft.com/office/drawing/2014/main" xmlns="" id="{C240C325-7B85-4263-AA54-95EC474AC3C5}"/>
              </a:ext>
            </a:extLst>
          </p:cNvPr>
          <p:cNvSpPr txBox="1"/>
          <p:nvPr/>
        </p:nvSpPr>
        <p:spPr>
          <a:xfrm>
            <a:off x="8367493" y="4914285"/>
            <a:ext cx="1202055" cy="441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ORGANIZARLO</a:t>
            </a:r>
            <a:endParaRPr lang="es-CO" sz="1300" spc="-15" dirty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CO" sz="1400" b="1" spc="-55" dirty="0">
                <a:solidFill>
                  <a:srgbClr val="FFFFFF"/>
                </a:solidFill>
                <a:latin typeface="Trebuchet MS"/>
                <a:cs typeface="Trebuchet MS"/>
              </a:rPr>
              <a:t>           4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33" name="object 19">
            <a:extLst>
              <a:ext uri="{FF2B5EF4-FFF2-40B4-BE49-F238E27FC236}">
                <a16:creationId xmlns:a16="http://schemas.microsoft.com/office/drawing/2014/main" xmlns="" id="{E3527B4F-B279-4235-A22B-04E915E2E070}"/>
              </a:ext>
            </a:extLst>
          </p:cNvPr>
          <p:cNvSpPr txBox="1"/>
          <p:nvPr/>
        </p:nvSpPr>
        <p:spPr>
          <a:xfrm>
            <a:off x="6754095" y="3761730"/>
            <a:ext cx="117157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ELEC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4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50" dirty="0">
                <a:solidFill>
                  <a:srgbClr val="FFFFFF"/>
                </a:solidFill>
                <a:latin typeface="Times New Roman"/>
                <a:cs typeface="Times New Roman"/>
              </a:rPr>
              <a:t>R  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POL</a:t>
            </a:r>
            <a:r>
              <a:rPr lang="es-CO"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Í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TICA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RETENCI</a:t>
            </a:r>
            <a:r>
              <a:rPr lang="es-CO" sz="1300" spc="1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4" name="object 22">
            <a:extLst>
              <a:ext uri="{FF2B5EF4-FFF2-40B4-BE49-F238E27FC236}">
                <a16:creationId xmlns:a16="http://schemas.microsoft.com/office/drawing/2014/main" xmlns="" id="{608F8649-38DA-4C06-A9D3-520A1104F2B7}"/>
              </a:ext>
            </a:extLst>
          </p:cNvPr>
          <p:cNvSpPr txBox="1"/>
          <p:nvPr/>
        </p:nvSpPr>
        <p:spPr>
          <a:xfrm>
            <a:off x="6876738" y="2045441"/>
            <a:ext cx="1079500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RIBIRLO  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(ISAD </a:t>
            </a: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13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EAD)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98079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020" y="316496"/>
            <a:ext cx="9361024" cy="457200"/>
          </a:xfrm>
        </p:spPr>
        <p:txBody>
          <a:bodyPr>
            <a:normAutofit fontScale="90000"/>
          </a:bodyPr>
          <a:lstStyle/>
          <a:p>
            <a:pPr algn="l"/>
            <a:r>
              <a:rPr lang="es-CO" dirty="0"/>
              <a:t>3.5-Transferencia y/o migración</a:t>
            </a: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201F7529-909A-469E-AF86-3DF856CBF570}"/>
              </a:ext>
            </a:extLst>
          </p:cNvPr>
          <p:cNvSpPr/>
          <p:nvPr/>
        </p:nvSpPr>
        <p:spPr>
          <a:xfrm>
            <a:off x="8053248" y="2428122"/>
            <a:ext cx="1937084" cy="2001755"/>
          </a:xfrm>
          <a:custGeom>
            <a:avLst/>
            <a:gdLst/>
            <a:ahLst/>
            <a:cxnLst/>
            <a:rect l="l" t="t" r="r" b="b"/>
            <a:pathLst>
              <a:path w="2895600" h="2647950">
                <a:moveTo>
                  <a:pt x="1447800" y="0"/>
                </a:moveTo>
                <a:lnTo>
                  <a:pt x="1396971" y="800"/>
                </a:lnTo>
                <a:lnTo>
                  <a:pt x="1346583" y="3185"/>
                </a:lnTo>
                <a:lnTo>
                  <a:pt x="1296664" y="7126"/>
                </a:lnTo>
                <a:lnTo>
                  <a:pt x="1247241" y="12600"/>
                </a:lnTo>
                <a:lnTo>
                  <a:pt x="1198345" y="19578"/>
                </a:lnTo>
                <a:lnTo>
                  <a:pt x="1150004" y="28035"/>
                </a:lnTo>
                <a:lnTo>
                  <a:pt x="1102246" y="37944"/>
                </a:lnTo>
                <a:lnTo>
                  <a:pt x="1055101" y="49280"/>
                </a:lnTo>
                <a:lnTo>
                  <a:pt x="1008596" y="62016"/>
                </a:lnTo>
                <a:lnTo>
                  <a:pt x="962761" y="76125"/>
                </a:lnTo>
                <a:lnTo>
                  <a:pt x="917624" y="91582"/>
                </a:lnTo>
                <a:lnTo>
                  <a:pt x="873215" y="108360"/>
                </a:lnTo>
                <a:lnTo>
                  <a:pt x="829561" y="126434"/>
                </a:lnTo>
                <a:lnTo>
                  <a:pt x="786692" y="145775"/>
                </a:lnTo>
                <a:lnTo>
                  <a:pt x="744636" y="166360"/>
                </a:lnTo>
                <a:lnTo>
                  <a:pt x="703421" y="188160"/>
                </a:lnTo>
                <a:lnTo>
                  <a:pt x="663078" y="211151"/>
                </a:lnTo>
                <a:lnTo>
                  <a:pt x="623633" y="235305"/>
                </a:lnTo>
                <a:lnTo>
                  <a:pt x="585117" y="260597"/>
                </a:lnTo>
                <a:lnTo>
                  <a:pt x="547557" y="287000"/>
                </a:lnTo>
                <a:lnTo>
                  <a:pt x="510983" y="314487"/>
                </a:lnTo>
                <a:lnTo>
                  <a:pt x="475423" y="343034"/>
                </a:lnTo>
                <a:lnTo>
                  <a:pt x="440906" y="372613"/>
                </a:lnTo>
                <a:lnTo>
                  <a:pt x="407461" y="403198"/>
                </a:lnTo>
                <a:lnTo>
                  <a:pt x="375115" y="434763"/>
                </a:lnTo>
                <a:lnTo>
                  <a:pt x="343899" y="467282"/>
                </a:lnTo>
                <a:lnTo>
                  <a:pt x="313841" y="500728"/>
                </a:lnTo>
                <a:lnTo>
                  <a:pt x="284968" y="535075"/>
                </a:lnTo>
                <a:lnTo>
                  <a:pt x="257311" y="570297"/>
                </a:lnTo>
                <a:lnTo>
                  <a:pt x="230898" y="606368"/>
                </a:lnTo>
                <a:lnTo>
                  <a:pt x="205758" y="643261"/>
                </a:lnTo>
                <a:lnTo>
                  <a:pt x="181918" y="680951"/>
                </a:lnTo>
                <a:lnTo>
                  <a:pt x="159409" y="719410"/>
                </a:lnTo>
                <a:lnTo>
                  <a:pt x="138258" y="758613"/>
                </a:lnTo>
                <a:lnTo>
                  <a:pt x="118495" y="798533"/>
                </a:lnTo>
                <a:lnTo>
                  <a:pt x="100147" y="839144"/>
                </a:lnTo>
                <a:lnTo>
                  <a:pt x="83245" y="880421"/>
                </a:lnTo>
                <a:lnTo>
                  <a:pt x="67816" y="922335"/>
                </a:lnTo>
                <a:lnTo>
                  <a:pt x="53889" y="964863"/>
                </a:lnTo>
                <a:lnTo>
                  <a:pt x="41493" y="1007976"/>
                </a:lnTo>
                <a:lnTo>
                  <a:pt x="30657" y="1051649"/>
                </a:lnTo>
                <a:lnTo>
                  <a:pt x="21409" y="1095856"/>
                </a:lnTo>
                <a:lnTo>
                  <a:pt x="13778" y="1140570"/>
                </a:lnTo>
                <a:lnTo>
                  <a:pt x="7793" y="1185765"/>
                </a:lnTo>
                <a:lnTo>
                  <a:pt x="3482" y="1231415"/>
                </a:lnTo>
                <a:lnTo>
                  <a:pt x="875" y="1277494"/>
                </a:lnTo>
                <a:lnTo>
                  <a:pt x="0" y="1323975"/>
                </a:lnTo>
                <a:lnTo>
                  <a:pt x="875" y="1370455"/>
                </a:lnTo>
                <a:lnTo>
                  <a:pt x="3482" y="1416534"/>
                </a:lnTo>
                <a:lnTo>
                  <a:pt x="7793" y="1462184"/>
                </a:lnTo>
                <a:lnTo>
                  <a:pt x="13778" y="1507379"/>
                </a:lnTo>
                <a:lnTo>
                  <a:pt x="21409" y="1552093"/>
                </a:lnTo>
                <a:lnTo>
                  <a:pt x="30657" y="1596300"/>
                </a:lnTo>
                <a:lnTo>
                  <a:pt x="41493" y="1639973"/>
                </a:lnTo>
                <a:lnTo>
                  <a:pt x="53889" y="1683086"/>
                </a:lnTo>
                <a:lnTo>
                  <a:pt x="67816" y="1725614"/>
                </a:lnTo>
                <a:lnTo>
                  <a:pt x="83245" y="1767528"/>
                </a:lnTo>
                <a:lnTo>
                  <a:pt x="100147" y="1808805"/>
                </a:lnTo>
                <a:lnTo>
                  <a:pt x="118495" y="1849416"/>
                </a:lnTo>
                <a:lnTo>
                  <a:pt x="138258" y="1889336"/>
                </a:lnTo>
                <a:lnTo>
                  <a:pt x="159409" y="1928539"/>
                </a:lnTo>
                <a:lnTo>
                  <a:pt x="181918" y="1966998"/>
                </a:lnTo>
                <a:lnTo>
                  <a:pt x="205758" y="2004688"/>
                </a:lnTo>
                <a:lnTo>
                  <a:pt x="230898" y="2041581"/>
                </a:lnTo>
                <a:lnTo>
                  <a:pt x="257311" y="2077652"/>
                </a:lnTo>
                <a:lnTo>
                  <a:pt x="284968" y="2112874"/>
                </a:lnTo>
                <a:lnTo>
                  <a:pt x="313841" y="2147221"/>
                </a:lnTo>
                <a:lnTo>
                  <a:pt x="343899" y="2180667"/>
                </a:lnTo>
                <a:lnTo>
                  <a:pt x="375115" y="2213186"/>
                </a:lnTo>
                <a:lnTo>
                  <a:pt x="407461" y="2244751"/>
                </a:lnTo>
                <a:lnTo>
                  <a:pt x="440906" y="2275336"/>
                </a:lnTo>
                <a:lnTo>
                  <a:pt x="475423" y="2304915"/>
                </a:lnTo>
                <a:lnTo>
                  <a:pt x="510983" y="2333462"/>
                </a:lnTo>
                <a:lnTo>
                  <a:pt x="547557" y="2360949"/>
                </a:lnTo>
                <a:lnTo>
                  <a:pt x="585117" y="2387352"/>
                </a:lnTo>
                <a:lnTo>
                  <a:pt x="623633" y="2412644"/>
                </a:lnTo>
                <a:lnTo>
                  <a:pt x="663078" y="2436798"/>
                </a:lnTo>
                <a:lnTo>
                  <a:pt x="703421" y="2459789"/>
                </a:lnTo>
                <a:lnTo>
                  <a:pt x="744636" y="2481589"/>
                </a:lnTo>
                <a:lnTo>
                  <a:pt x="786692" y="2502174"/>
                </a:lnTo>
                <a:lnTo>
                  <a:pt x="829561" y="2521515"/>
                </a:lnTo>
                <a:lnTo>
                  <a:pt x="873215" y="2539589"/>
                </a:lnTo>
                <a:lnTo>
                  <a:pt x="917624" y="2556367"/>
                </a:lnTo>
                <a:lnTo>
                  <a:pt x="962761" y="2571824"/>
                </a:lnTo>
                <a:lnTo>
                  <a:pt x="1008596" y="2585933"/>
                </a:lnTo>
                <a:lnTo>
                  <a:pt x="1055101" y="2598669"/>
                </a:lnTo>
                <a:lnTo>
                  <a:pt x="1102246" y="2610005"/>
                </a:lnTo>
                <a:lnTo>
                  <a:pt x="1150004" y="2619914"/>
                </a:lnTo>
                <a:lnTo>
                  <a:pt x="1198345" y="2628371"/>
                </a:lnTo>
                <a:lnTo>
                  <a:pt x="1247241" y="2635349"/>
                </a:lnTo>
                <a:lnTo>
                  <a:pt x="1296664" y="2640823"/>
                </a:lnTo>
                <a:lnTo>
                  <a:pt x="1346583" y="2644764"/>
                </a:lnTo>
                <a:lnTo>
                  <a:pt x="1396971" y="2647149"/>
                </a:lnTo>
                <a:lnTo>
                  <a:pt x="1447800" y="2647950"/>
                </a:lnTo>
                <a:lnTo>
                  <a:pt x="1498627" y="2647149"/>
                </a:lnTo>
                <a:lnTo>
                  <a:pt x="1549014" y="2644764"/>
                </a:lnTo>
                <a:lnTo>
                  <a:pt x="1598933" y="2640823"/>
                </a:lnTo>
                <a:lnTo>
                  <a:pt x="1648355" y="2635349"/>
                </a:lnTo>
                <a:lnTo>
                  <a:pt x="1697250" y="2628371"/>
                </a:lnTo>
                <a:lnTo>
                  <a:pt x="1745591" y="2619914"/>
                </a:lnTo>
                <a:lnTo>
                  <a:pt x="1793349" y="2610005"/>
                </a:lnTo>
                <a:lnTo>
                  <a:pt x="1840494" y="2598669"/>
                </a:lnTo>
                <a:lnTo>
                  <a:pt x="1886998" y="2585933"/>
                </a:lnTo>
                <a:lnTo>
                  <a:pt x="1932833" y="2571824"/>
                </a:lnTo>
                <a:lnTo>
                  <a:pt x="1977969" y="2556367"/>
                </a:lnTo>
                <a:lnTo>
                  <a:pt x="2022379" y="2539589"/>
                </a:lnTo>
                <a:lnTo>
                  <a:pt x="2066032" y="2521515"/>
                </a:lnTo>
                <a:lnTo>
                  <a:pt x="2108902" y="2502174"/>
                </a:lnTo>
                <a:lnTo>
                  <a:pt x="2150958" y="2481589"/>
                </a:lnTo>
                <a:lnTo>
                  <a:pt x="2192172" y="2459789"/>
                </a:lnTo>
                <a:lnTo>
                  <a:pt x="2232516" y="2436798"/>
                </a:lnTo>
                <a:lnTo>
                  <a:pt x="2271960" y="2412644"/>
                </a:lnTo>
                <a:lnTo>
                  <a:pt x="2310477" y="2387352"/>
                </a:lnTo>
                <a:lnTo>
                  <a:pt x="2348036" y="2360949"/>
                </a:lnTo>
                <a:lnTo>
                  <a:pt x="2384610" y="2333462"/>
                </a:lnTo>
                <a:lnTo>
                  <a:pt x="2420171" y="2304915"/>
                </a:lnTo>
                <a:lnTo>
                  <a:pt x="2454688" y="2275336"/>
                </a:lnTo>
                <a:lnTo>
                  <a:pt x="2488134" y="2244751"/>
                </a:lnTo>
                <a:lnTo>
                  <a:pt x="2520479" y="2213186"/>
                </a:lnTo>
                <a:lnTo>
                  <a:pt x="2551696" y="2180667"/>
                </a:lnTo>
                <a:lnTo>
                  <a:pt x="2581754" y="2147221"/>
                </a:lnTo>
                <a:lnTo>
                  <a:pt x="2610627" y="2112874"/>
                </a:lnTo>
                <a:lnTo>
                  <a:pt x="2638284" y="2077652"/>
                </a:lnTo>
                <a:lnTo>
                  <a:pt x="2664698" y="2041581"/>
                </a:lnTo>
                <a:lnTo>
                  <a:pt x="2689838" y="2004688"/>
                </a:lnTo>
                <a:lnTo>
                  <a:pt x="2713678" y="1966998"/>
                </a:lnTo>
                <a:lnTo>
                  <a:pt x="2736188" y="1928539"/>
                </a:lnTo>
                <a:lnTo>
                  <a:pt x="2757339" y="1889336"/>
                </a:lnTo>
                <a:lnTo>
                  <a:pt x="2777103" y="1849416"/>
                </a:lnTo>
                <a:lnTo>
                  <a:pt x="2795450" y="1808805"/>
                </a:lnTo>
                <a:lnTo>
                  <a:pt x="2812353" y="1767528"/>
                </a:lnTo>
                <a:lnTo>
                  <a:pt x="2827782" y="1725614"/>
                </a:lnTo>
                <a:lnTo>
                  <a:pt x="2841709" y="1683086"/>
                </a:lnTo>
                <a:lnTo>
                  <a:pt x="2854105" y="1639973"/>
                </a:lnTo>
                <a:lnTo>
                  <a:pt x="2864942" y="1596300"/>
                </a:lnTo>
                <a:lnTo>
                  <a:pt x="2874190" y="1552093"/>
                </a:lnTo>
                <a:lnTo>
                  <a:pt x="2881821" y="1507379"/>
                </a:lnTo>
                <a:lnTo>
                  <a:pt x="2887806" y="1462184"/>
                </a:lnTo>
                <a:lnTo>
                  <a:pt x="2892117" y="1416534"/>
                </a:lnTo>
                <a:lnTo>
                  <a:pt x="2894724" y="1370455"/>
                </a:lnTo>
                <a:lnTo>
                  <a:pt x="2895600" y="1323975"/>
                </a:lnTo>
                <a:lnTo>
                  <a:pt x="2894724" y="1277494"/>
                </a:lnTo>
                <a:lnTo>
                  <a:pt x="2892117" y="1231415"/>
                </a:lnTo>
                <a:lnTo>
                  <a:pt x="2887806" y="1185765"/>
                </a:lnTo>
                <a:lnTo>
                  <a:pt x="2881821" y="1140570"/>
                </a:lnTo>
                <a:lnTo>
                  <a:pt x="2874190" y="1095856"/>
                </a:lnTo>
                <a:lnTo>
                  <a:pt x="2864942" y="1051649"/>
                </a:lnTo>
                <a:lnTo>
                  <a:pt x="2854105" y="1007976"/>
                </a:lnTo>
                <a:lnTo>
                  <a:pt x="2841709" y="964863"/>
                </a:lnTo>
                <a:lnTo>
                  <a:pt x="2827782" y="922335"/>
                </a:lnTo>
                <a:lnTo>
                  <a:pt x="2812353" y="880421"/>
                </a:lnTo>
                <a:lnTo>
                  <a:pt x="2795450" y="839144"/>
                </a:lnTo>
                <a:lnTo>
                  <a:pt x="2777103" y="798533"/>
                </a:lnTo>
                <a:lnTo>
                  <a:pt x="2757339" y="758613"/>
                </a:lnTo>
                <a:lnTo>
                  <a:pt x="2736188" y="719410"/>
                </a:lnTo>
                <a:lnTo>
                  <a:pt x="2713678" y="680951"/>
                </a:lnTo>
                <a:lnTo>
                  <a:pt x="2689838" y="643261"/>
                </a:lnTo>
                <a:lnTo>
                  <a:pt x="2664698" y="606368"/>
                </a:lnTo>
                <a:lnTo>
                  <a:pt x="2638284" y="570297"/>
                </a:lnTo>
                <a:lnTo>
                  <a:pt x="2610627" y="535075"/>
                </a:lnTo>
                <a:lnTo>
                  <a:pt x="2581754" y="500728"/>
                </a:lnTo>
                <a:lnTo>
                  <a:pt x="2551696" y="467282"/>
                </a:lnTo>
                <a:lnTo>
                  <a:pt x="2520479" y="434763"/>
                </a:lnTo>
                <a:lnTo>
                  <a:pt x="2488134" y="403198"/>
                </a:lnTo>
                <a:lnTo>
                  <a:pt x="2454688" y="372613"/>
                </a:lnTo>
                <a:lnTo>
                  <a:pt x="2420171" y="343034"/>
                </a:lnTo>
                <a:lnTo>
                  <a:pt x="2384610" y="314487"/>
                </a:lnTo>
                <a:lnTo>
                  <a:pt x="2348036" y="287000"/>
                </a:lnTo>
                <a:lnTo>
                  <a:pt x="2310477" y="260597"/>
                </a:lnTo>
                <a:lnTo>
                  <a:pt x="2271960" y="235305"/>
                </a:lnTo>
                <a:lnTo>
                  <a:pt x="2232516" y="211151"/>
                </a:lnTo>
                <a:lnTo>
                  <a:pt x="2192172" y="188160"/>
                </a:lnTo>
                <a:lnTo>
                  <a:pt x="2150958" y="166360"/>
                </a:lnTo>
                <a:lnTo>
                  <a:pt x="2108902" y="145775"/>
                </a:lnTo>
                <a:lnTo>
                  <a:pt x="2066032" y="126434"/>
                </a:lnTo>
                <a:lnTo>
                  <a:pt x="2022379" y="108360"/>
                </a:lnTo>
                <a:lnTo>
                  <a:pt x="1977969" y="91582"/>
                </a:lnTo>
                <a:lnTo>
                  <a:pt x="1932833" y="76125"/>
                </a:lnTo>
                <a:lnTo>
                  <a:pt x="1886998" y="62016"/>
                </a:lnTo>
                <a:lnTo>
                  <a:pt x="1840494" y="49280"/>
                </a:lnTo>
                <a:lnTo>
                  <a:pt x="1793349" y="37944"/>
                </a:lnTo>
                <a:lnTo>
                  <a:pt x="1745591" y="28035"/>
                </a:lnTo>
                <a:lnTo>
                  <a:pt x="1697250" y="19578"/>
                </a:lnTo>
                <a:lnTo>
                  <a:pt x="1648355" y="12600"/>
                </a:lnTo>
                <a:lnTo>
                  <a:pt x="1598933" y="7126"/>
                </a:lnTo>
                <a:lnTo>
                  <a:pt x="1549014" y="3185"/>
                </a:lnTo>
                <a:lnTo>
                  <a:pt x="1498627" y="8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25" name="1 Diagrama">
            <a:extLst>
              <a:ext uri="{FF2B5EF4-FFF2-40B4-BE49-F238E27FC236}">
                <a16:creationId xmlns:a16="http://schemas.microsoft.com/office/drawing/2014/main" xmlns="" id="{B9B38DD3-DD79-4CFA-82CF-52AA6DBFEB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1475949"/>
              </p:ext>
            </p:extLst>
          </p:nvPr>
        </p:nvGraphicFramePr>
        <p:xfrm>
          <a:off x="267215" y="1246775"/>
          <a:ext cx="6202916" cy="4865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object 6">
            <a:extLst>
              <a:ext uri="{FF2B5EF4-FFF2-40B4-BE49-F238E27FC236}">
                <a16:creationId xmlns:a16="http://schemas.microsoft.com/office/drawing/2014/main" xmlns="" id="{37DBA3E7-FABF-42E2-98AF-5E3E41A05079}"/>
              </a:ext>
            </a:extLst>
          </p:cNvPr>
          <p:cNvSpPr/>
          <p:nvPr/>
        </p:nvSpPr>
        <p:spPr>
          <a:xfrm>
            <a:off x="8246593" y="986992"/>
            <a:ext cx="1577397" cy="10443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xmlns="" id="{38F6BB19-8E60-488B-91C8-81B5D2756CA5}"/>
              </a:ext>
            </a:extLst>
          </p:cNvPr>
          <p:cNvSpPr/>
          <p:nvPr/>
        </p:nvSpPr>
        <p:spPr>
          <a:xfrm>
            <a:off x="10201650" y="2207802"/>
            <a:ext cx="1577397" cy="10443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6">
            <a:extLst>
              <a:ext uri="{FF2B5EF4-FFF2-40B4-BE49-F238E27FC236}">
                <a16:creationId xmlns:a16="http://schemas.microsoft.com/office/drawing/2014/main" xmlns="" id="{987B2597-641E-4528-A7CE-698CB3C8150E}"/>
              </a:ext>
            </a:extLst>
          </p:cNvPr>
          <p:cNvSpPr/>
          <p:nvPr/>
        </p:nvSpPr>
        <p:spPr>
          <a:xfrm>
            <a:off x="10201650" y="3679408"/>
            <a:ext cx="1577397" cy="10443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6">
            <a:extLst>
              <a:ext uri="{FF2B5EF4-FFF2-40B4-BE49-F238E27FC236}">
                <a16:creationId xmlns:a16="http://schemas.microsoft.com/office/drawing/2014/main" xmlns="" id="{7DF4FEAE-EB8D-4B08-8858-EDFF2814F27E}"/>
              </a:ext>
            </a:extLst>
          </p:cNvPr>
          <p:cNvSpPr/>
          <p:nvPr/>
        </p:nvSpPr>
        <p:spPr>
          <a:xfrm>
            <a:off x="6541165" y="2207802"/>
            <a:ext cx="1577397" cy="10443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6">
            <a:extLst>
              <a:ext uri="{FF2B5EF4-FFF2-40B4-BE49-F238E27FC236}">
                <a16:creationId xmlns:a16="http://schemas.microsoft.com/office/drawing/2014/main" xmlns="" id="{191DBDE1-F0FC-44D0-8A77-9E352642A4D6}"/>
              </a:ext>
            </a:extLst>
          </p:cNvPr>
          <p:cNvSpPr/>
          <p:nvPr/>
        </p:nvSpPr>
        <p:spPr>
          <a:xfrm>
            <a:off x="8246592" y="4826670"/>
            <a:ext cx="1577397" cy="10443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6">
            <a:extLst>
              <a:ext uri="{FF2B5EF4-FFF2-40B4-BE49-F238E27FC236}">
                <a16:creationId xmlns:a16="http://schemas.microsoft.com/office/drawing/2014/main" xmlns="" id="{6EB311B3-493A-40AA-86D2-9927E9ECA288}"/>
              </a:ext>
            </a:extLst>
          </p:cNvPr>
          <p:cNvSpPr/>
          <p:nvPr/>
        </p:nvSpPr>
        <p:spPr>
          <a:xfrm>
            <a:off x="6543568" y="3679408"/>
            <a:ext cx="1577397" cy="10443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xmlns="" id="{148C89BA-A9C3-4A8C-830D-72719FB47AD7}"/>
              </a:ext>
            </a:extLst>
          </p:cNvPr>
          <p:cNvSpPr txBox="1"/>
          <p:nvPr/>
        </p:nvSpPr>
        <p:spPr>
          <a:xfrm>
            <a:off x="8302182" y="1151468"/>
            <a:ext cx="146621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VERIFICACI</a:t>
            </a:r>
            <a:r>
              <a:rPr lang="es-CO" sz="1300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ESTRUCTURA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0" name="object 26">
            <a:extLst>
              <a:ext uri="{FF2B5EF4-FFF2-40B4-BE49-F238E27FC236}">
                <a16:creationId xmlns:a16="http://schemas.microsoft.com/office/drawing/2014/main" xmlns="" id="{9CCA3624-1662-4FB6-BADC-8BBA9EB3DE9B}"/>
              </a:ext>
            </a:extLst>
          </p:cNvPr>
          <p:cNvSpPr txBox="1"/>
          <p:nvPr/>
        </p:nvSpPr>
        <p:spPr>
          <a:xfrm>
            <a:off x="8125016" y="3168868"/>
            <a:ext cx="1820545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6355" marR="5080" indent="-34290">
              <a:lnSpc>
                <a:spcPts val="1900"/>
              </a:lnSpc>
              <a:spcBef>
                <a:spcPts val="180"/>
              </a:spcBef>
            </a:pPr>
            <a:r>
              <a:rPr sz="1600" b="1" spc="100" dirty="0">
                <a:solidFill>
                  <a:schemeClr val="bg1"/>
                </a:solidFill>
                <a:latin typeface="Trebuchet MS"/>
                <a:cs typeface="Trebuchet MS"/>
              </a:rPr>
              <a:t>T</a:t>
            </a:r>
            <a:r>
              <a:rPr sz="1600" b="1" spc="145" dirty="0">
                <a:solidFill>
                  <a:schemeClr val="bg1"/>
                </a:solidFill>
                <a:latin typeface="Trebuchet MS"/>
                <a:cs typeface="Trebuchet MS"/>
              </a:rPr>
              <a:t>RA</a:t>
            </a:r>
            <a:r>
              <a:rPr sz="1600" b="1" spc="13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1600" b="1" spc="95" dirty="0">
                <a:solidFill>
                  <a:schemeClr val="bg1"/>
                </a:solidFill>
                <a:latin typeface="Trebuchet MS"/>
                <a:cs typeface="Trebuchet MS"/>
              </a:rPr>
              <a:t>S</a:t>
            </a:r>
            <a:r>
              <a:rPr sz="1600" b="1" spc="175" dirty="0">
                <a:solidFill>
                  <a:schemeClr val="bg1"/>
                </a:solidFill>
                <a:latin typeface="Trebuchet MS"/>
                <a:cs typeface="Trebuchet MS"/>
              </a:rPr>
              <a:t>FERENC</a:t>
            </a:r>
            <a:r>
              <a:rPr sz="1600" b="1" spc="235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sz="1600" b="1" spc="65" dirty="0">
                <a:solidFill>
                  <a:schemeClr val="bg1"/>
                </a:solidFill>
                <a:latin typeface="Trebuchet MS"/>
                <a:cs typeface="Trebuchet MS"/>
              </a:rPr>
              <a:t>A  </a:t>
            </a:r>
            <a:r>
              <a:rPr sz="1600" b="1" spc="95" dirty="0">
                <a:solidFill>
                  <a:schemeClr val="bg1"/>
                </a:solidFill>
                <a:latin typeface="Trebuchet MS"/>
                <a:cs typeface="Trebuchet MS"/>
              </a:rPr>
              <a:t>y/ó</a:t>
            </a:r>
            <a:r>
              <a:rPr sz="1600" b="1" spc="-12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1600" b="1" spc="240" dirty="0">
                <a:solidFill>
                  <a:schemeClr val="bg1"/>
                </a:solidFill>
                <a:latin typeface="Trebuchet MS"/>
                <a:cs typeface="Trebuchet MS"/>
              </a:rPr>
              <a:t>MIGRACI</a:t>
            </a:r>
            <a:r>
              <a:rPr lang="es-CO" sz="1600" b="1" spc="240" dirty="0" err="1">
                <a:solidFill>
                  <a:schemeClr val="bg1"/>
                </a:solidFill>
                <a:latin typeface="Trebuchet MS"/>
                <a:cs typeface="Trebuchet MS"/>
              </a:rPr>
              <a:t>Ó</a:t>
            </a:r>
            <a:r>
              <a:rPr sz="1600" b="1" spc="24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41" name="object 10">
            <a:extLst>
              <a:ext uri="{FF2B5EF4-FFF2-40B4-BE49-F238E27FC236}">
                <a16:creationId xmlns:a16="http://schemas.microsoft.com/office/drawing/2014/main" xmlns="" id="{77189B9C-4BAE-43AF-9DBC-7C63C5DA635E}"/>
              </a:ext>
            </a:extLst>
          </p:cNvPr>
          <p:cNvSpPr txBox="1"/>
          <p:nvPr/>
        </p:nvSpPr>
        <p:spPr>
          <a:xfrm>
            <a:off x="10292800" y="2306538"/>
            <a:ext cx="139509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20" dirty="0">
                <a:solidFill>
                  <a:srgbClr val="FFFFFF"/>
                </a:solidFill>
                <a:latin typeface="Times New Roman"/>
                <a:cs typeface="Times New Roman"/>
              </a:rPr>
              <a:t>VALIDACI</a:t>
            </a:r>
            <a:r>
              <a:rPr lang="es-CO" sz="1300" spc="-2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-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DEL  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FORMATO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GENERACI</a:t>
            </a:r>
            <a:r>
              <a:rPr lang="es-CO" sz="1300" spc="1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2" name="object 13">
            <a:extLst>
              <a:ext uri="{FF2B5EF4-FFF2-40B4-BE49-F238E27FC236}">
                <a16:creationId xmlns:a16="http://schemas.microsoft.com/office/drawing/2014/main" xmlns="" id="{F09DB59E-3CE1-4F98-B1C8-9110C4F72509}"/>
              </a:ext>
            </a:extLst>
          </p:cNvPr>
          <p:cNvSpPr txBox="1"/>
          <p:nvPr/>
        </p:nvSpPr>
        <p:spPr>
          <a:xfrm>
            <a:off x="10406464" y="3859311"/>
            <a:ext cx="116776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MIGRACI</a:t>
            </a:r>
            <a:r>
              <a:rPr lang="es-CO" sz="1300" spc="1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 </a:t>
            </a:r>
            <a:r>
              <a:rPr sz="13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CONVERSI</a:t>
            </a:r>
            <a:r>
              <a:rPr lang="es-CO" sz="1300" spc="1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3" name="object 16">
            <a:extLst>
              <a:ext uri="{FF2B5EF4-FFF2-40B4-BE49-F238E27FC236}">
                <a16:creationId xmlns:a16="http://schemas.microsoft.com/office/drawing/2014/main" xmlns="" id="{AE8E5CBD-6ACA-4D8C-AE99-B92FE007C727}"/>
              </a:ext>
            </a:extLst>
          </p:cNvPr>
          <p:cNvSpPr txBox="1"/>
          <p:nvPr/>
        </p:nvSpPr>
        <p:spPr>
          <a:xfrm>
            <a:off x="8470455" y="4947518"/>
            <a:ext cx="1129665" cy="4013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53340">
              <a:lnSpc>
                <a:spcPts val="1400"/>
              </a:lnSpc>
              <a:spcBef>
                <a:spcPts val="280"/>
              </a:spcBef>
            </a:pP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METADATOS  </a:t>
            </a:r>
            <a:r>
              <a:rPr sz="1300" spc="2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lang="es-CO" sz="1300" spc="25" dirty="0">
                <a:solidFill>
                  <a:srgbClr val="FFFFFF"/>
                </a:solidFill>
                <a:latin typeface="Times New Roman"/>
                <a:cs typeface="Times New Roman"/>
              </a:rPr>
              <a:t>É</a:t>
            </a:r>
            <a:r>
              <a:rPr sz="1300" spc="25" dirty="0">
                <a:solidFill>
                  <a:srgbClr val="FFFFFF"/>
                </a:solidFill>
                <a:latin typeface="Times New Roman"/>
                <a:cs typeface="Times New Roman"/>
              </a:rPr>
              <a:t>CNICOS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xmlns="" id="{B1E78FB0-CDD7-408B-873B-04DB800529CA}"/>
              </a:ext>
            </a:extLst>
          </p:cNvPr>
          <p:cNvSpPr txBox="1"/>
          <p:nvPr/>
        </p:nvSpPr>
        <p:spPr>
          <a:xfrm>
            <a:off x="8620315" y="5348838"/>
            <a:ext cx="829944" cy="50419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9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5" name="object 19">
            <a:extLst>
              <a:ext uri="{FF2B5EF4-FFF2-40B4-BE49-F238E27FC236}">
                <a16:creationId xmlns:a16="http://schemas.microsoft.com/office/drawing/2014/main" xmlns="" id="{A11F17CB-16EF-45A1-92E2-20BEB0CA419C}"/>
              </a:ext>
            </a:extLst>
          </p:cNvPr>
          <p:cNvSpPr txBox="1"/>
          <p:nvPr/>
        </p:nvSpPr>
        <p:spPr>
          <a:xfrm>
            <a:off x="6686290" y="3818895"/>
            <a:ext cx="128714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ts val="1400"/>
              </a:lnSpc>
              <a:spcBef>
                <a:spcPts val="280"/>
              </a:spcBef>
            </a:pP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METADATOS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PRESERVACI</a:t>
            </a:r>
            <a:r>
              <a:rPr lang="es-CO" sz="1300" spc="-1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6" name="object 22">
            <a:extLst>
              <a:ext uri="{FF2B5EF4-FFF2-40B4-BE49-F238E27FC236}">
                <a16:creationId xmlns:a16="http://schemas.microsoft.com/office/drawing/2014/main" xmlns="" id="{091AC8EA-576D-4AFE-ADFA-838369F681D8}"/>
              </a:ext>
            </a:extLst>
          </p:cNvPr>
          <p:cNvSpPr txBox="1"/>
          <p:nvPr/>
        </p:nvSpPr>
        <p:spPr>
          <a:xfrm>
            <a:off x="6705387" y="2335504"/>
            <a:ext cx="1183640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METADATOS  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RIP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72283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020" y="316496"/>
            <a:ext cx="9361024" cy="457200"/>
          </a:xfrm>
        </p:spPr>
        <p:txBody>
          <a:bodyPr>
            <a:normAutofit fontScale="90000"/>
          </a:bodyPr>
          <a:lstStyle/>
          <a:p>
            <a:pPr algn="l"/>
            <a:r>
              <a:rPr lang="es-CO" dirty="0"/>
              <a:t>3.6-Disposición o eliminación</a:t>
            </a: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201F7529-909A-469E-AF86-3DF856CBF570}"/>
              </a:ext>
            </a:extLst>
          </p:cNvPr>
          <p:cNvSpPr/>
          <p:nvPr/>
        </p:nvSpPr>
        <p:spPr>
          <a:xfrm>
            <a:off x="7703960" y="2423260"/>
            <a:ext cx="1937084" cy="2001755"/>
          </a:xfrm>
          <a:custGeom>
            <a:avLst/>
            <a:gdLst/>
            <a:ahLst/>
            <a:cxnLst/>
            <a:rect l="l" t="t" r="r" b="b"/>
            <a:pathLst>
              <a:path w="2895600" h="2647950">
                <a:moveTo>
                  <a:pt x="1447800" y="0"/>
                </a:moveTo>
                <a:lnTo>
                  <a:pt x="1396971" y="800"/>
                </a:lnTo>
                <a:lnTo>
                  <a:pt x="1346583" y="3185"/>
                </a:lnTo>
                <a:lnTo>
                  <a:pt x="1296664" y="7126"/>
                </a:lnTo>
                <a:lnTo>
                  <a:pt x="1247241" y="12600"/>
                </a:lnTo>
                <a:lnTo>
                  <a:pt x="1198345" y="19578"/>
                </a:lnTo>
                <a:lnTo>
                  <a:pt x="1150004" y="28035"/>
                </a:lnTo>
                <a:lnTo>
                  <a:pt x="1102246" y="37944"/>
                </a:lnTo>
                <a:lnTo>
                  <a:pt x="1055101" y="49280"/>
                </a:lnTo>
                <a:lnTo>
                  <a:pt x="1008596" y="62016"/>
                </a:lnTo>
                <a:lnTo>
                  <a:pt x="962761" y="76125"/>
                </a:lnTo>
                <a:lnTo>
                  <a:pt x="917624" y="91582"/>
                </a:lnTo>
                <a:lnTo>
                  <a:pt x="873215" y="108360"/>
                </a:lnTo>
                <a:lnTo>
                  <a:pt x="829561" y="126434"/>
                </a:lnTo>
                <a:lnTo>
                  <a:pt x="786692" y="145775"/>
                </a:lnTo>
                <a:lnTo>
                  <a:pt x="744636" y="166360"/>
                </a:lnTo>
                <a:lnTo>
                  <a:pt x="703421" y="188160"/>
                </a:lnTo>
                <a:lnTo>
                  <a:pt x="663078" y="211151"/>
                </a:lnTo>
                <a:lnTo>
                  <a:pt x="623633" y="235305"/>
                </a:lnTo>
                <a:lnTo>
                  <a:pt x="585117" y="260597"/>
                </a:lnTo>
                <a:lnTo>
                  <a:pt x="547557" y="287000"/>
                </a:lnTo>
                <a:lnTo>
                  <a:pt x="510983" y="314487"/>
                </a:lnTo>
                <a:lnTo>
                  <a:pt x="475423" y="343034"/>
                </a:lnTo>
                <a:lnTo>
                  <a:pt x="440906" y="372613"/>
                </a:lnTo>
                <a:lnTo>
                  <a:pt x="407461" y="403198"/>
                </a:lnTo>
                <a:lnTo>
                  <a:pt x="375115" y="434763"/>
                </a:lnTo>
                <a:lnTo>
                  <a:pt x="343899" y="467282"/>
                </a:lnTo>
                <a:lnTo>
                  <a:pt x="313841" y="500728"/>
                </a:lnTo>
                <a:lnTo>
                  <a:pt x="284968" y="535075"/>
                </a:lnTo>
                <a:lnTo>
                  <a:pt x="257311" y="570297"/>
                </a:lnTo>
                <a:lnTo>
                  <a:pt x="230898" y="606368"/>
                </a:lnTo>
                <a:lnTo>
                  <a:pt x="205758" y="643261"/>
                </a:lnTo>
                <a:lnTo>
                  <a:pt x="181918" y="680951"/>
                </a:lnTo>
                <a:lnTo>
                  <a:pt x="159409" y="719410"/>
                </a:lnTo>
                <a:lnTo>
                  <a:pt x="138258" y="758613"/>
                </a:lnTo>
                <a:lnTo>
                  <a:pt x="118495" y="798533"/>
                </a:lnTo>
                <a:lnTo>
                  <a:pt x="100147" y="839144"/>
                </a:lnTo>
                <a:lnTo>
                  <a:pt x="83245" y="880421"/>
                </a:lnTo>
                <a:lnTo>
                  <a:pt x="67816" y="922335"/>
                </a:lnTo>
                <a:lnTo>
                  <a:pt x="53889" y="964863"/>
                </a:lnTo>
                <a:lnTo>
                  <a:pt x="41493" y="1007976"/>
                </a:lnTo>
                <a:lnTo>
                  <a:pt x="30657" y="1051649"/>
                </a:lnTo>
                <a:lnTo>
                  <a:pt x="21409" y="1095856"/>
                </a:lnTo>
                <a:lnTo>
                  <a:pt x="13778" y="1140570"/>
                </a:lnTo>
                <a:lnTo>
                  <a:pt x="7793" y="1185765"/>
                </a:lnTo>
                <a:lnTo>
                  <a:pt x="3482" y="1231415"/>
                </a:lnTo>
                <a:lnTo>
                  <a:pt x="875" y="1277494"/>
                </a:lnTo>
                <a:lnTo>
                  <a:pt x="0" y="1323975"/>
                </a:lnTo>
                <a:lnTo>
                  <a:pt x="875" y="1370455"/>
                </a:lnTo>
                <a:lnTo>
                  <a:pt x="3482" y="1416534"/>
                </a:lnTo>
                <a:lnTo>
                  <a:pt x="7793" y="1462184"/>
                </a:lnTo>
                <a:lnTo>
                  <a:pt x="13778" y="1507379"/>
                </a:lnTo>
                <a:lnTo>
                  <a:pt x="21409" y="1552093"/>
                </a:lnTo>
                <a:lnTo>
                  <a:pt x="30657" y="1596300"/>
                </a:lnTo>
                <a:lnTo>
                  <a:pt x="41493" y="1639973"/>
                </a:lnTo>
                <a:lnTo>
                  <a:pt x="53889" y="1683086"/>
                </a:lnTo>
                <a:lnTo>
                  <a:pt x="67816" y="1725614"/>
                </a:lnTo>
                <a:lnTo>
                  <a:pt x="83245" y="1767528"/>
                </a:lnTo>
                <a:lnTo>
                  <a:pt x="100147" y="1808805"/>
                </a:lnTo>
                <a:lnTo>
                  <a:pt x="118495" y="1849416"/>
                </a:lnTo>
                <a:lnTo>
                  <a:pt x="138258" y="1889336"/>
                </a:lnTo>
                <a:lnTo>
                  <a:pt x="159409" y="1928539"/>
                </a:lnTo>
                <a:lnTo>
                  <a:pt x="181918" y="1966998"/>
                </a:lnTo>
                <a:lnTo>
                  <a:pt x="205758" y="2004688"/>
                </a:lnTo>
                <a:lnTo>
                  <a:pt x="230898" y="2041581"/>
                </a:lnTo>
                <a:lnTo>
                  <a:pt x="257311" y="2077652"/>
                </a:lnTo>
                <a:lnTo>
                  <a:pt x="284968" y="2112874"/>
                </a:lnTo>
                <a:lnTo>
                  <a:pt x="313841" y="2147221"/>
                </a:lnTo>
                <a:lnTo>
                  <a:pt x="343899" y="2180667"/>
                </a:lnTo>
                <a:lnTo>
                  <a:pt x="375115" y="2213186"/>
                </a:lnTo>
                <a:lnTo>
                  <a:pt x="407461" y="2244751"/>
                </a:lnTo>
                <a:lnTo>
                  <a:pt x="440906" y="2275336"/>
                </a:lnTo>
                <a:lnTo>
                  <a:pt x="475423" y="2304915"/>
                </a:lnTo>
                <a:lnTo>
                  <a:pt x="510983" y="2333462"/>
                </a:lnTo>
                <a:lnTo>
                  <a:pt x="547557" y="2360949"/>
                </a:lnTo>
                <a:lnTo>
                  <a:pt x="585117" y="2387352"/>
                </a:lnTo>
                <a:lnTo>
                  <a:pt x="623633" y="2412644"/>
                </a:lnTo>
                <a:lnTo>
                  <a:pt x="663078" y="2436798"/>
                </a:lnTo>
                <a:lnTo>
                  <a:pt x="703421" y="2459789"/>
                </a:lnTo>
                <a:lnTo>
                  <a:pt x="744636" y="2481589"/>
                </a:lnTo>
                <a:lnTo>
                  <a:pt x="786692" y="2502174"/>
                </a:lnTo>
                <a:lnTo>
                  <a:pt x="829561" y="2521515"/>
                </a:lnTo>
                <a:lnTo>
                  <a:pt x="873215" y="2539589"/>
                </a:lnTo>
                <a:lnTo>
                  <a:pt x="917624" y="2556367"/>
                </a:lnTo>
                <a:lnTo>
                  <a:pt x="962761" y="2571824"/>
                </a:lnTo>
                <a:lnTo>
                  <a:pt x="1008596" y="2585933"/>
                </a:lnTo>
                <a:lnTo>
                  <a:pt x="1055101" y="2598669"/>
                </a:lnTo>
                <a:lnTo>
                  <a:pt x="1102246" y="2610005"/>
                </a:lnTo>
                <a:lnTo>
                  <a:pt x="1150004" y="2619914"/>
                </a:lnTo>
                <a:lnTo>
                  <a:pt x="1198345" y="2628371"/>
                </a:lnTo>
                <a:lnTo>
                  <a:pt x="1247241" y="2635349"/>
                </a:lnTo>
                <a:lnTo>
                  <a:pt x="1296664" y="2640823"/>
                </a:lnTo>
                <a:lnTo>
                  <a:pt x="1346583" y="2644764"/>
                </a:lnTo>
                <a:lnTo>
                  <a:pt x="1396971" y="2647149"/>
                </a:lnTo>
                <a:lnTo>
                  <a:pt x="1447800" y="2647950"/>
                </a:lnTo>
                <a:lnTo>
                  <a:pt x="1498627" y="2647149"/>
                </a:lnTo>
                <a:lnTo>
                  <a:pt x="1549014" y="2644764"/>
                </a:lnTo>
                <a:lnTo>
                  <a:pt x="1598933" y="2640823"/>
                </a:lnTo>
                <a:lnTo>
                  <a:pt x="1648355" y="2635349"/>
                </a:lnTo>
                <a:lnTo>
                  <a:pt x="1697250" y="2628371"/>
                </a:lnTo>
                <a:lnTo>
                  <a:pt x="1745591" y="2619914"/>
                </a:lnTo>
                <a:lnTo>
                  <a:pt x="1793349" y="2610005"/>
                </a:lnTo>
                <a:lnTo>
                  <a:pt x="1840494" y="2598669"/>
                </a:lnTo>
                <a:lnTo>
                  <a:pt x="1886998" y="2585933"/>
                </a:lnTo>
                <a:lnTo>
                  <a:pt x="1932833" y="2571824"/>
                </a:lnTo>
                <a:lnTo>
                  <a:pt x="1977969" y="2556367"/>
                </a:lnTo>
                <a:lnTo>
                  <a:pt x="2022379" y="2539589"/>
                </a:lnTo>
                <a:lnTo>
                  <a:pt x="2066032" y="2521515"/>
                </a:lnTo>
                <a:lnTo>
                  <a:pt x="2108902" y="2502174"/>
                </a:lnTo>
                <a:lnTo>
                  <a:pt x="2150958" y="2481589"/>
                </a:lnTo>
                <a:lnTo>
                  <a:pt x="2192172" y="2459789"/>
                </a:lnTo>
                <a:lnTo>
                  <a:pt x="2232516" y="2436798"/>
                </a:lnTo>
                <a:lnTo>
                  <a:pt x="2271960" y="2412644"/>
                </a:lnTo>
                <a:lnTo>
                  <a:pt x="2310477" y="2387352"/>
                </a:lnTo>
                <a:lnTo>
                  <a:pt x="2348036" y="2360949"/>
                </a:lnTo>
                <a:lnTo>
                  <a:pt x="2384610" y="2333462"/>
                </a:lnTo>
                <a:lnTo>
                  <a:pt x="2420171" y="2304915"/>
                </a:lnTo>
                <a:lnTo>
                  <a:pt x="2454688" y="2275336"/>
                </a:lnTo>
                <a:lnTo>
                  <a:pt x="2488134" y="2244751"/>
                </a:lnTo>
                <a:lnTo>
                  <a:pt x="2520479" y="2213186"/>
                </a:lnTo>
                <a:lnTo>
                  <a:pt x="2551696" y="2180667"/>
                </a:lnTo>
                <a:lnTo>
                  <a:pt x="2581754" y="2147221"/>
                </a:lnTo>
                <a:lnTo>
                  <a:pt x="2610627" y="2112874"/>
                </a:lnTo>
                <a:lnTo>
                  <a:pt x="2638284" y="2077652"/>
                </a:lnTo>
                <a:lnTo>
                  <a:pt x="2664698" y="2041581"/>
                </a:lnTo>
                <a:lnTo>
                  <a:pt x="2689838" y="2004688"/>
                </a:lnTo>
                <a:lnTo>
                  <a:pt x="2713678" y="1966998"/>
                </a:lnTo>
                <a:lnTo>
                  <a:pt x="2736188" y="1928539"/>
                </a:lnTo>
                <a:lnTo>
                  <a:pt x="2757339" y="1889336"/>
                </a:lnTo>
                <a:lnTo>
                  <a:pt x="2777103" y="1849416"/>
                </a:lnTo>
                <a:lnTo>
                  <a:pt x="2795450" y="1808805"/>
                </a:lnTo>
                <a:lnTo>
                  <a:pt x="2812353" y="1767528"/>
                </a:lnTo>
                <a:lnTo>
                  <a:pt x="2827782" y="1725614"/>
                </a:lnTo>
                <a:lnTo>
                  <a:pt x="2841709" y="1683086"/>
                </a:lnTo>
                <a:lnTo>
                  <a:pt x="2854105" y="1639973"/>
                </a:lnTo>
                <a:lnTo>
                  <a:pt x="2864942" y="1596300"/>
                </a:lnTo>
                <a:lnTo>
                  <a:pt x="2874190" y="1552093"/>
                </a:lnTo>
                <a:lnTo>
                  <a:pt x="2881821" y="1507379"/>
                </a:lnTo>
                <a:lnTo>
                  <a:pt x="2887806" y="1462184"/>
                </a:lnTo>
                <a:lnTo>
                  <a:pt x="2892117" y="1416534"/>
                </a:lnTo>
                <a:lnTo>
                  <a:pt x="2894724" y="1370455"/>
                </a:lnTo>
                <a:lnTo>
                  <a:pt x="2895600" y="1323975"/>
                </a:lnTo>
                <a:lnTo>
                  <a:pt x="2894724" y="1277494"/>
                </a:lnTo>
                <a:lnTo>
                  <a:pt x="2892117" y="1231415"/>
                </a:lnTo>
                <a:lnTo>
                  <a:pt x="2887806" y="1185765"/>
                </a:lnTo>
                <a:lnTo>
                  <a:pt x="2881821" y="1140570"/>
                </a:lnTo>
                <a:lnTo>
                  <a:pt x="2874190" y="1095856"/>
                </a:lnTo>
                <a:lnTo>
                  <a:pt x="2864942" y="1051649"/>
                </a:lnTo>
                <a:lnTo>
                  <a:pt x="2854105" y="1007976"/>
                </a:lnTo>
                <a:lnTo>
                  <a:pt x="2841709" y="964863"/>
                </a:lnTo>
                <a:lnTo>
                  <a:pt x="2827782" y="922335"/>
                </a:lnTo>
                <a:lnTo>
                  <a:pt x="2812353" y="880421"/>
                </a:lnTo>
                <a:lnTo>
                  <a:pt x="2795450" y="839144"/>
                </a:lnTo>
                <a:lnTo>
                  <a:pt x="2777103" y="798533"/>
                </a:lnTo>
                <a:lnTo>
                  <a:pt x="2757339" y="758613"/>
                </a:lnTo>
                <a:lnTo>
                  <a:pt x="2736188" y="719410"/>
                </a:lnTo>
                <a:lnTo>
                  <a:pt x="2713678" y="680951"/>
                </a:lnTo>
                <a:lnTo>
                  <a:pt x="2689838" y="643261"/>
                </a:lnTo>
                <a:lnTo>
                  <a:pt x="2664698" y="606368"/>
                </a:lnTo>
                <a:lnTo>
                  <a:pt x="2638284" y="570297"/>
                </a:lnTo>
                <a:lnTo>
                  <a:pt x="2610627" y="535075"/>
                </a:lnTo>
                <a:lnTo>
                  <a:pt x="2581754" y="500728"/>
                </a:lnTo>
                <a:lnTo>
                  <a:pt x="2551696" y="467282"/>
                </a:lnTo>
                <a:lnTo>
                  <a:pt x="2520479" y="434763"/>
                </a:lnTo>
                <a:lnTo>
                  <a:pt x="2488134" y="403198"/>
                </a:lnTo>
                <a:lnTo>
                  <a:pt x="2454688" y="372613"/>
                </a:lnTo>
                <a:lnTo>
                  <a:pt x="2420171" y="343034"/>
                </a:lnTo>
                <a:lnTo>
                  <a:pt x="2384610" y="314487"/>
                </a:lnTo>
                <a:lnTo>
                  <a:pt x="2348036" y="287000"/>
                </a:lnTo>
                <a:lnTo>
                  <a:pt x="2310477" y="260597"/>
                </a:lnTo>
                <a:lnTo>
                  <a:pt x="2271960" y="235305"/>
                </a:lnTo>
                <a:lnTo>
                  <a:pt x="2232516" y="211151"/>
                </a:lnTo>
                <a:lnTo>
                  <a:pt x="2192172" y="188160"/>
                </a:lnTo>
                <a:lnTo>
                  <a:pt x="2150958" y="166360"/>
                </a:lnTo>
                <a:lnTo>
                  <a:pt x="2108902" y="145775"/>
                </a:lnTo>
                <a:lnTo>
                  <a:pt x="2066032" y="126434"/>
                </a:lnTo>
                <a:lnTo>
                  <a:pt x="2022379" y="108360"/>
                </a:lnTo>
                <a:lnTo>
                  <a:pt x="1977969" y="91582"/>
                </a:lnTo>
                <a:lnTo>
                  <a:pt x="1932833" y="76125"/>
                </a:lnTo>
                <a:lnTo>
                  <a:pt x="1886998" y="62016"/>
                </a:lnTo>
                <a:lnTo>
                  <a:pt x="1840494" y="49280"/>
                </a:lnTo>
                <a:lnTo>
                  <a:pt x="1793349" y="37944"/>
                </a:lnTo>
                <a:lnTo>
                  <a:pt x="1745591" y="28035"/>
                </a:lnTo>
                <a:lnTo>
                  <a:pt x="1697250" y="19578"/>
                </a:lnTo>
                <a:lnTo>
                  <a:pt x="1648355" y="12600"/>
                </a:lnTo>
                <a:lnTo>
                  <a:pt x="1598933" y="7126"/>
                </a:lnTo>
                <a:lnTo>
                  <a:pt x="1549014" y="3185"/>
                </a:lnTo>
                <a:lnTo>
                  <a:pt x="1498627" y="8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19" name="1 Diagrama">
            <a:extLst>
              <a:ext uri="{FF2B5EF4-FFF2-40B4-BE49-F238E27FC236}">
                <a16:creationId xmlns:a16="http://schemas.microsoft.com/office/drawing/2014/main" xmlns="" id="{520A1EC5-EAF8-475B-8D0C-B90428C43A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995931"/>
              </p:ext>
            </p:extLst>
          </p:nvPr>
        </p:nvGraphicFramePr>
        <p:xfrm>
          <a:off x="-618941" y="1313236"/>
          <a:ext cx="6955276" cy="4221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object 9">
            <a:extLst>
              <a:ext uri="{FF2B5EF4-FFF2-40B4-BE49-F238E27FC236}">
                <a16:creationId xmlns:a16="http://schemas.microsoft.com/office/drawing/2014/main" xmlns="" id="{C79EC200-2D96-4F90-9500-E28E5C3BBDF2}"/>
              </a:ext>
            </a:extLst>
          </p:cNvPr>
          <p:cNvSpPr/>
          <p:nvPr/>
        </p:nvSpPr>
        <p:spPr>
          <a:xfrm>
            <a:off x="7886529" y="1037296"/>
            <a:ext cx="1598940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9">
            <a:extLst>
              <a:ext uri="{FF2B5EF4-FFF2-40B4-BE49-F238E27FC236}">
                <a16:creationId xmlns:a16="http://schemas.microsoft.com/office/drawing/2014/main" xmlns="" id="{3C4389B1-8FFD-488D-9D71-A69F0E27AFC3}"/>
              </a:ext>
            </a:extLst>
          </p:cNvPr>
          <p:cNvSpPr/>
          <p:nvPr/>
        </p:nvSpPr>
        <p:spPr>
          <a:xfrm>
            <a:off x="9827185" y="3723941"/>
            <a:ext cx="1598940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>
            <a:extLst>
              <a:ext uri="{FF2B5EF4-FFF2-40B4-BE49-F238E27FC236}">
                <a16:creationId xmlns:a16="http://schemas.microsoft.com/office/drawing/2014/main" xmlns="" id="{0E2375C6-DB4F-419F-97C6-52E12061915C}"/>
              </a:ext>
            </a:extLst>
          </p:cNvPr>
          <p:cNvSpPr/>
          <p:nvPr/>
        </p:nvSpPr>
        <p:spPr>
          <a:xfrm>
            <a:off x="9827185" y="2324069"/>
            <a:ext cx="1598940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xmlns="" id="{C6AD1203-CF94-4BCA-B204-C3946A79B891}"/>
              </a:ext>
            </a:extLst>
          </p:cNvPr>
          <p:cNvSpPr/>
          <p:nvPr/>
        </p:nvSpPr>
        <p:spPr>
          <a:xfrm>
            <a:off x="6129485" y="3715921"/>
            <a:ext cx="1598940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9">
            <a:extLst>
              <a:ext uri="{FF2B5EF4-FFF2-40B4-BE49-F238E27FC236}">
                <a16:creationId xmlns:a16="http://schemas.microsoft.com/office/drawing/2014/main" xmlns="" id="{872CA3A5-829B-4F55-A0AB-9AD878BDCBB0}"/>
              </a:ext>
            </a:extLst>
          </p:cNvPr>
          <p:cNvSpPr/>
          <p:nvPr/>
        </p:nvSpPr>
        <p:spPr>
          <a:xfrm>
            <a:off x="6135424" y="2324069"/>
            <a:ext cx="1598940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9">
            <a:extLst>
              <a:ext uri="{FF2B5EF4-FFF2-40B4-BE49-F238E27FC236}">
                <a16:creationId xmlns:a16="http://schemas.microsoft.com/office/drawing/2014/main" xmlns="" id="{BFE4F7C8-7747-4592-8ABA-9B96F2B03E50}"/>
              </a:ext>
            </a:extLst>
          </p:cNvPr>
          <p:cNvSpPr/>
          <p:nvPr/>
        </p:nvSpPr>
        <p:spPr>
          <a:xfrm>
            <a:off x="7978335" y="4792579"/>
            <a:ext cx="1598940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xmlns="" id="{E6BA02B3-EB5F-4FA8-AB34-E50E1B073DED}"/>
              </a:ext>
            </a:extLst>
          </p:cNvPr>
          <p:cNvSpPr txBox="1"/>
          <p:nvPr/>
        </p:nvSpPr>
        <p:spPr>
          <a:xfrm>
            <a:off x="7936699" y="1189302"/>
            <a:ext cx="1498600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ts val="1400"/>
              </a:lnSpc>
              <a:spcBef>
                <a:spcPts val="280"/>
              </a:spcBef>
            </a:pP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APLICAR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POLITICA 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RETENCI</a:t>
            </a:r>
            <a:r>
              <a:rPr lang="es-CO" sz="1300" spc="1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0" name="object 26">
            <a:extLst>
              <a:ext uri="{FF2B5EF4-FFF2-40B4-BE49-F238E27FC236}">
                <a16:creationId xmlns:a16="http://schemas.microsoft.com/office/drawing/2014/main" xmlns="" id="{0EA604FA-0952-4B63-B0BF-02247CB88D88}"/>
              </a:ext>
            </a:extLst>
          </p:cNvPr>
          <p:cNvSpPr txBox="1"/>
          <p:nvPr/>
        </p:nvSpPr>
        <p:spPr>
          <a:xfrm>
            <a:off x="7882089" y="3070720"/>
            <a:ext cx="1553210" cy="7518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algn="ctr">
              <a:lnSpc>
                <a:spcPts val="1900"/>
              </a:lnSpc>
              <a:spcBef>
                <a:spcPts val="180"/>
              </a:spcBef>
            </a:pPr>
            <a:r>
              <a:rPr sz="1600" b="1" spc="190" dirty="0">
                <a:solidFill>
                  <a:schemeClr val="bg1"/>
                </a:solidFill>
                <a:latin typeface="Trebuchet MS"/>
                <a:cs typeface="Trebuchet MS"/>
              </a:rPr>
              <a:t>DISPOSICI</a:t>
            </a:r>
            <a:r>
              <a:rPr lang="es-CO" sz="1600" b="1" spc="190" dirty="0" err="1">
                <a:solidFill>
                  <a:schemeClr val="bg1"/>
                </a:solidFill>
                <a:latin typeface="Trebuchet MS"/>
                <a:cs typeface="Trebuchet MS"/>
              </a:rPr>
              <a:t>Ó</a:t>
            </a:r>
            <a:r>
              <a:rPr sz="1600" b="1" spc="190" dirty="0">
                <a:solidFill>
                  <a:schemeClr val="bg1"/>
                </a:solidFill>
                <a:latin typeface="Trebuchet MS"/>
                <a:cs typeface="Trebuchet MS"/>
              </a:rPr>
              <a:t>N  </a:t>
            </a:r>
            <a:r>
              <a:rPr sz="1600" b="1" spc="240" dirty="0">
                <a:solidFill>
                  <a:schemeClr val="bg1"/>
                </a:solidFill>
                <a:latin typeface="Trebuchet MS"/>
                <a:cs typeface="Trebuchet MS"/>
              </a:rPr>
              <a:t>O       </a:t>
            </a:r>
            <a:r>
              <a:rPr sz="1600" b="1" spc="215" dirty="0">
                <a:solidFill>
                  <a:schemeClr val="bg1"/>
                </a:solidFill>
                <a:latin typeface="Trebuchet MS"/>
                <a:cs typeface="Trebuchet MS"/>
              </a:rPr>
              <a:t>EL</a:t>
            </a:r>
            <a:r>
              <a:rPr sz="1600" b="1" spc="100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sz="1600" b="1" spc="515" dirty="0">
                <a:solidFill>
                  <a:schemeClr val="bg1"/>
                </a:solidFill>
                <a:latin typeface="Trebuchet MS"/>
                <a:cs typeface="Trebuchet MS"/>
              </a:rPr>
              <a:t>M</a:t>
            </a:r>
            <a:r>
              <a:rPr sz="1600" b="1" spc="185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sz="1600" b="1" spc="17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r>
              <a:rPr sz="1600" b="1" spc="65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600" b="1" spc="270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600" b="1" spc="235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lang="es-CO" sz="1600" b="1" spc="220" dirty="0">
                <a:solidFill>
                  <a:schemeClr val="bg1"/>
                </a:solidFill>
                <a:latin typeface="Trebuchet MS"/>
                <a:cs typeface="Trebuchet MS"/>
              </a:rPr>
              <a:t>Ó</a:t>
            </a:r>
            <a:r>
              <a:rPr sz="1600" b="1" spc="220" dirty="0">
                <a:solidFill>
                  <a:schemeClr val="bg1"/>
                </a:solidFill>
                <a:latin typeface="Trebuchet MS"/>
                <a:cs typeface="Trebuchet MS"/>
              </a:rPr>
              <a:t>N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31" name="object 10">
            <a:extLst>
              <a:ext uri="{FF2B5EF4-FFF2-40B4-BE49-F238E27FC236}">
                <a16:creationId xmlns:a16="http://schemas.microsoft.com/office/drawing/2014/main" xmlns="" id="{7EDDF4B5-91EE-432B-86B0-59BDF1062353}"/>
              </a:ext>
            </a:extLst>
          </p:cNvPr>
          <p:cNvSpPr txBox="1"/>
          <p:nvPr/>
        </p:nvSpPr>
        <p:spPr>
          <a:xfrm>
            <a:off x="9978637" y="2338323"/>
            <a:ext cx="1296035" cy="10401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20" dirty="0">
                <a:solidFill>
                  <a:srgbClr val="FFFFFF"/>
                </a:solidFill>
                <a:latin typeface="Times New Roman"/>
                <a:cs typeface="Times New Roman"/>
              </a:rPr>
              <a:t>SUSPENDER  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POL</a:t>
            </a:r>
            <a:r>
              <a:rPr lang="es-CO"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Í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TICA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300" spc="3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2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6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lang="es-CO" sz="1300" spc="45" dirty="0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N 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40" dirty="0">
                <a:solidFill>
                  <a:srgbClr val="FFFFFF"/>
                </a:solidFill>
                <a:latin typeface="Times New Roman"/>
                <a:cs typeface="Times New Roman"/>
              </a:rPr>
              <a:t>ACCESO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2" name="object 13">
            <a:extLst>
              <a:ext uri="{FF2B5EF4-FFF2-40B4-BE49-F238E27FC236}">
                <a16:creationId xmlns:a16="http://schemas.microsoft.com/office/drawing/2014/main" xmlns="" id="{9CCEB472-C7B9-4203-8489-516182BADB58}"/>
              </a:ext>
            </a:extLst>
          </p:cNvPr>
          <p:cNvSpPr txBox="1"/>
          <p:nvPr/>
        </p:nvSpPr>
        <p:spPr>
          <a:xfrm>
            <a:off x="9931416" y="3738195"/>
            <a:ext cx="1446530" cy="10401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TRANSFERIR  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INFORMACI</a:t>
            </a:r>
            <a:r>
              <a:rPr lang="es-CO" sz="1300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80" dirty="0">
                <a:solidFill>
                  <a:srgbClr val="FFFFFF"/>
                </a:solidFill>
                <a:latin typeface="Times New Roman"/>
                <a:cs typeface="Times New Roman"/>
              </a:rPr>
              <a:t>AL  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ARCHIVO  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HIST</a:t>
            </a:r>
            <a:r>
              <a:rPr lang="es-CO" sz="1300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RICO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xmlns="" id="{88E88FAF-74BB-460F-AEEE-AC916C2CE5B2}"/>
              </a:ext>
            </a:extLst>
          </p:cNvPr>
          <p:cNvSpPr txBox="1"/>
          <p:nvPr/>
        </p:nvSpPr>
        <p:spPr>
          <a:xfrm>
            <a:off x="8073272" y="4871815"/>
            <a:ext cx="1409065" cy="4013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307340">
              <a:lnSpc>
                <a:spcPts val="1400"/>
              </a:lnSpc>
              <a:spcBef>
                <a:spcPts val="280"/>
              </a:spcBef>
            </a:pP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ELIMINAR  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DOCUMENTOS</a:t>
            </a:r>
            <a:r>
              <a:rPr sz="1300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34" name="object 27">
            <a:extLst>
              <a:ext uri="{FF2B5EF4-FFF2-40B4-BE49-F238E27FC236}">
                <a16:creationId xmlns:a16="http://schemas.microsoft.com/office/drawing/2014/main" xmlns="" id="{3219A051-49E6-45F0-BBED-B5594D75431E}"/>
              </a:ext>
            </a:extLst>
          </p:cNvPr>
          <p:cNvSpPr txBox="1"/>
          <p:nvPr/>
        </p:nvSpPr>
        <p:spPr>
          <a:xfrm>
            <a:off x="8175824" y="5273135"/>
            <a:ext cx="1203960" cy="50419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INFORMACI</a:t>
            </a:r>
            <a:r>
              <a:rPr lang="es-CO" sz="1300" spc="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9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7" name="object 19">
            <a:extLst>
              <a:ext uri="{FF2B5EF4-FFF2-40B4-BE49-F238E27FC236}">
                <a16:creationId xmlns:a16="http://schemas.microsoft.com/office/drawing/2014/main" xmlns="" id="{AA39F70C-F77B-41B7-B537-23F3CE6C7E04}"/>
              </a:ext>
            </a:extLst>
          </p:cNvPr>
          <p:cNvSpPr txBox="1"/>
          <p:nvPr/>
        </p:nvSpPr>
        <p:spPr>
          <a:xfrm>
            <a:off x="6336335" y="3773449"/>
            <a:ext cx="115506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CONTROL 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Y  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5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300" spc="6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300" spc="-6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IMIEN</a:t>
            </a:r>
            <a:r>
              <a:rPr sz="1300" spc="-7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55" dirty="0">
                <a:solidFill>
                  <a:srgbClr val="FFFFFF"/>
                </a:solidFill>
                <a:latin typeface="Times New Roman"/>
                <a:cs typeface="Times New Roman"/>
              </a:rPr>
              <a:t>O  </a:t>
            </a:r>
            <a:r>
              <a:rPr sz="1300" spc="30" dirty="0">
                <a:solidFill>
                  <a:srgbClr val="FFFFFF"/>
                </a:solidFill>
                <a:latin typeface="Times New Roman"/>
                <a:cs typeface="Times New Roman"/>
              </a:rPr>
              <a:t>PROCESO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8" name="object 22">
            <a:extLst>
              <a:ext uri="{FF2B5EF4-FFF2-40B4-BE49-F238E27FC236}">
                <a16:creationId xmlns:a16="http://schemas.microsoft.com/office/drawing/2014/main" xmlns="" id="{4A864991-8A47-4838-9DC8-46D5520154A7}"/>
              </a:ext>
            </a:extLst>
          </p:cNvPr>
          <p:cNvSpPr txBox="1"/>
          <p:nvPr/>
        </p:nvSpPr>
        <p:spPr>
          <a:xfrm>
            <a:off x="6337257" y="2440302"/>
            <a:ext cx="1179195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APLICAR  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EP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4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35449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019" y="316496"/>
            <a:ext cx="10259643" cy="457200"/>
          </a:xfrm>
        </p:spPr>
        <p:txBody>
          <a:bodyPr>
            <a:normAutofit fontScale="90000"/>
          </a:bodyPr>
          <a:lstStyle/>
          <a:p>
            <a:pPr algn="l"/>
            <a:r>
              <a:rPr lang="es-CO" dirty="0"/>
              <a:t>3.7-PRESERVACIÓN A LARGO PLAZO O DIGITAL</a:t>
            </a: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201F7529-909A-469E-AF86-3DF856CBF570}"/>
              </a:ext>
            </a:extLst>
          </p:cNvPr>
          <p:cNvSpPr/>
          <p:nvPr/>
        </p:nvSpPr>
        <p:spPr>
          <a:xfrm>
            <a:off x="7851629" y="2385891"/>
            <a:ext cx="1937084" cy="2001755"/>
          </a:xfrm>
          <a:custGeom>
            <a:avLst/>
            <a:gdLst/>
            <a:ahLst/>
            <a:cxnLst/>
            <a:rect l="l" t="t" r="r" b="b"/>
            <a:pathLst>
              <a:path w="2895600" h="2647950">
                <a:moveTo>
                  <a:pt x="1447800" y="0"/>
                </a:moveTo>
                <a:lnTo>
                  <a:pt x="1396971" y="800"/>
                </a:lnTo>
                <a:lnTo>
                  <a:pt x="1346583" y="3185"/>
                </a:lnTo>
                <a:lnTo>
                  <a:pt x="1296664" y="7126"/>
                </a:lnTo>
                <a:lnTo>
                  <a:pt x="1247241" y="12600"/>
                </a:lnTo>
                <a:lnTo>
                  <a:pt x="1198345" y="19578"/>
                </a:lnTo>
                <a:lnTo>
                  <a:pt x="1150004" y="28035"/>
                </a:lnTo>
                <a:lnTo>
                  <a:pt x="1102246" y="37944"/>
                </a:lnTo>
                <a:lnTo>
                  <a:pt x="1055101" y="49280"/>
                </a:lnTo>
                <a:lnTo>
                  <a:pt x="1008596" y="62016"/>
                </a:lnTo>
                <a:lnTo>
                  <a:pt x="962761" y="76125"/>
                </a:lnTo>
                <a:lnTo>
                  <a:pt x="917624" y="91582"/>
                </a:lnTo>
                <a:lnTo>
                  <a:pt x="873215" y="108360"/>
                </a:lnTo>
                <a:lnTo>
                  <a:pt x="829561" y="126434"/>
                </a:lnTo>
                <a:lnTo>
                  <a:pt x="786692" y="145775"/>
                </a:lnTo>
                <a:lnTo>
                  <a:pt x="744636" y="166360"/>
                </a:lnTo>
                <a:lnTo>
                  <a:pt x="703421" y="188160"/>
                </a:lnTo>
                <a:lnTo>
                  <a:pt x="663078" y="211151"/>
                </a:lnTo>
                <a:lnTo>
                  <a:pt x="623633" y="235305"/>
                </a:lnTo>
                <a:lnTo>
                  <a:pt x="585117" y="260597"/>
                </a:lnTo>
                <a:lnTo>
                  <a:pt x="547557" y="287000"/>
                </a:lnTo>
                <a:lnTo>
                  <a:pt x="510983" y="314487"/>
                </a:lnTo>
                <a:lnTo>
                  <a:pt x="475423" y="343034"/>
                </a:lnTo>
                <a:lnTo>
                  <a:pt x="440906" y="372613"/>
                </a:lnTo>
                <a:lnTo>
                  <a:pt x="407461" y="403198"/>
                </a:lnTo>
                <a:lnTo>
                  <a:pt x="375115" y="434763"/>
                </a:lnTo>
                <a:lnTo>
                  <a:pt x="343899" y="467282"/>
                </a:lnTo>
                <a:lnTo>
                  <a:pt x="313841" y="500728"/>
                </a:lnTo>
                <a:lnTo>
                  <a:pt x="284968" y="535075"/>
                </a:lnTo>
                <a:lnTo>
                  <a:pt x="257311" y="570297"/>
                </a:lnTo>
                <a:lnTo>
                  <a:pt x="230898" y="606368"/>
                </a:lnTo>
                <a:lnTo>
                  <a:pt x="205758" y="643261"/>
                </a:lnTo>
                <a:lnTo>
                  <a:pt x="181918" y="680951"/>
                </a:lnTo>
                <a:lnTo>
                  <a:pt x="159409" y="719410"/>
                </a:lnTo>
                <a:lnTo>
                  <a:pt x="138258" y="758613"/>
                </a:lnTo>
                <a:lnTo>
                  <a:pt x="118495" y="798533"/>
                </a:lnTo>
                <a:lnTo>
                  <a:pt x="100147" y="839144"/>
                </a:lnTo>
                <a:lnTo>
                  <a:pt x="83245" y="880421"/>
                </a:lnTo>
                <a:lnTo>
                  <a:pt x="67816" y="922335"/>
                </a:lnTo>
                <a:lnTo>
                  <a:pt x="53889" y="964863"/>
                </a:lnTo>
                <a:lnTo>
                  <a:pt x="41493" y="1007976"/>
                </a:lnTo>
                <a:lnTo>
                  <a:pt x="30657" y="1051649"/>
                </a:lnTo>
                <a:lnTo>
                  <a:pt x="21409" y="1095856"/>
                </a:lnTo>
                <a:lnTo>
                  <a:pt x="13778" y="1140570"/>
                </a:lnTo>
                <a:lnTo>
                  <a:pt x="7793" y="1185765"/>
                </a:lnTo>
                <a:lnTo>
                  <a:pt x="3482" y="1231415"/>
                </a:lnTo>
                <a:lnTo>
                  <a:pt x="875" y="1277494"/>
                </a:lnTo>
                <a:lnTo>
                  <a:pt x="0" y="1323975"/>
                </a:lnTo>
                <a:lnTo>
                  <a:pt x="875" y="1370455"/>
                </a:lnTo>
                <a:lnTo>
                  <a:pt x="3482" y="1416534"/>
                </a:lnTo>
                <a:lnTo>
                  <a:pt x="7793" y="1462184"/>
                </a:lnTo>
                <a:lnTo>
                  <a:pt x="13778" y="1507379"/>
                </a:lnTo>
                <a:lnTo>
                  <a:pt x="21409" y="1552093"/>
                </a:lnTo>
                <a:lnTo>
                  <a:pt x="30657" y="1596300"/>
                </a:lnTo>
                <a:lnTo>
                  <a:pt x="41493" y="1639973"/>
                </a:lnTo>
                <a:lnTo>
                  <a:pt x="53889" y="1683086"/>
                </a:lnTo>
                <a:lnTo>
                  <a:pt x="67816" y="1725614"/>
                </a:lnTo>
                <a:lnTo>
                  <a:pt x="83245" y="1767528"/>
                </a:lnTo>
                <a:lnTo>
                  <a:pt x="100147" y="1808805"/>
                </a:lnTo>
                <a:lnTo>
                  <a:pt x="118495" y="1849416"/>
                </a:lnTo>
                <a:lnTo>
                  <a:pt x="138258" y="1889336"/>
                </a:lnTo>
                <a:lnTo>
                  <a:pt x="159409" y="1928539"/>
                </a:lnTo>
                <a:lnTo>
                  <a:pt x="181918" y="1966998"/>
                </a:lnTo>
                <a:lnTo>
                  <a:pt x="205758" y="2004688"/>
                </a:lnTo>
                <a:lnTo>
                  <a:pt x="230898" y="2041581"/>
                </a:lnTo>
                <a:lnTo>
                  <a:pt x="257311" y="2077652"/>
                </a:lnTo>
                <a:lnTo>
                  <a:pt x="284968" y="2112874"/>
                </a:lnTo>
                <a:lnTo>
                  <a:pt x="313841" y="2147221"/>
                </a:lnTo>
                <a:lnTo>
                  <a:pt x="343899" y="2180667"/>
                </a:lnTo>
                <a:lnTo>
                  <a:pt x="375115" y="2213186"/>
                </a:lnTo>
                <a:lnTo>
                  <a:pt x="407461" y="2244751"/>
                </a:lnTo>
                <a:lnTo>
                  <a:pt x="440906" y="2275336"/>
                </a:lnTo>
                <a:lnTo>
                  <a:pt x="475423" y="2304915"/>
                </a:lnTo>
                <a:lnTo>
                  <a:pt x="510983" y="2333462"/>
                </a:lnTo>
                <a:lnTo>
                  <a:pt x="547557" y="2360949"/>
                </a:lnTo>
                <a:lnTo>
                  <a:pt x="585117" y="2387352"/>
                </a:lnTo>
                <a:lnTo>
                  <a:pt x="623633" y="2412644"/>
                </a:lnTo>
                <a:lnTo>
                  <a:pt x="663078" y="2436798"/>
                </a:lnTo>
                <a:lnTo>
                  <a:pt x="703421" y="2459789"/>
                </a:lnTo>
                <a:lnTo>
                  <a:pt x="744636" y="2481589"/>
                </a:lnTo>
                <a:lnTo>
                  <a:pt x="786692" y="2502174"/>
                </a:lnTo>
                <a:lnTo>
                  <a:pt x="829561" y="2521515"/>
                </a:lnTo>
                <a:lnTo>
                  <a:pt x="873215" y="2539589"/>
                </a:lnTo>
                <a:lnTo>
                  <a:pt x="917624" y="2556367"/>
                </a:lnTo>
                <a:lnTo>
                  <a:pt x="962761" y="2571824"/>
                </a:lnTo>
                <a:lnTo>
                  <a:pt x="1008596" y="2585933"/>
                </a:lnTo>
                <a:lnTo>
                  <a:pt x="1055101" y="2598669"/>
                </a:lnTo>
                <a:lnTo>
                  <a:pt x="1102246" y="2610005"/>
                </a:lnTo>
                <a:lnTo>
                  <a:pt x="1150004" y="2619914"/>
                </a:lnTo>
                <a:lnTo>
                  <a:pt x="1198345" y="2628371"/>
                </a:lnTo>
                <a:lnTo>
                  <a:pt x="1247241" y="2635349"/>
                </a:lnTo>
                <a:lnTo>
                  <a:pt x="1296664" y="2640823"/>
                </a:lnTo>
                <a:lnTo>
                  <a:pt x="1346583" y="2644764"/>
                </a:lnTo>
                <a:lnTo>
                  <a:pt x="1396971" y="2647149"/>
                </a:lnTo>
                <a:lnTo>
                  <a:pt x="1447800" y="2647950"/>
                </a:lnTo>
                <a:lnTo>
                  <a:pt x="1498627" y="2647149"/>
                </a:lnTo>
                <a:lnTo>
                  <a:pt x="1549014" y="2644764"/>
                </a:lnTo>
                <a:lnTo>
                  <a:pt x="1598933" y="2640823"/>
                </a:lnTo>
                <a:lnTo>
                  <a:pt x="1648355" y="2635349"/>
                </a:lnTo>
                <a:lnTo>
                  <a:pt x="1697250" y="2628371"/>
                </a:lnTo>
                <a:lnTo>
                  <a:pt x="1745591" y="2619914"/>
                </a:lnTo>
                <a:lnTo>
                  <a:pt x="1793349" y="2610005"/>
                </a:lnTo>
                <a:lnTo>
                  <a:pt x="1840494" y="2598669"/>
                </a:lnTo>
                <a:lnTo>
                  <a:pt x="1886998" y="2585933"/>
                </a:lnTo>
                <a:lnTo>
                  <a:pt x="1932833" y="2571824"/>
                </a:lnTo>
                <a:lnTo>
                  <a:pt x="1977969" y="2556367"/>
                </a:lnTo>
                <a:lnTo>
                  <a:pt x="2022379" y="2539589"/>
                </a:lnTo>
                <a:lnTo>
                  <a:pt x="2066032" y="2521515"/>
                </a:lnTo>
                <a:lnTo>
                  <a:pt x="2108902" y="2502174"/>
                </a:lnTo>
                <a:lnTo>
                  <a:pt x="2150958" y="2481589"/>
                </a:lnTo>
                <a:lnTo>
                  <a:pt x="2192172" y="2459789"/>
                </a:lnTo>
                <a:lnTo>
                  <a:pt x="2232516" y="2436798"/>
                </a:lnTo>
                <a:lnTo>
                  <a:pt x="2271960" y="2412644"/>
                </a:lnTo>
                <a:lnTo>
                  <a:pt x="2310477" y="2387352"/>
                </a:lnTo>
                <a:lnTo>
                  <a:pt x="2348036" y="2360949"/>
                </a:lnTo>
                <a:lnTo>
                  <a:pt x="2384610" y="2333462"/>
                </a:lnTo>
                <a:lnTo>
                  <a:pt x="2420171" y="2304915"/>
                </a:lnTo>
                <a:lnTo>
                  <a:pt x="2454688" y="2275336"/>
                </a:lnTo>
                <a:lnTo>
                  <a:pt x="2488134" y="2244751"/>
                </a:lnTo>
                <a:lnTo>
                  <a:pt x="2520479" y="2213186"/>
                </a:lnTo>
                <a:lnTo>
                  <a:pt x="2551696" y="2180667"/>
                </a:lnTo>
                <a:lnTo>
                  <a:pt x="2581754" y="2147221"/>
                </a:lnTo>
                <a:lnTo>
                  <a:pt x="2610627" y="2112874"/>
                </a:lnTo>
                <a:lnTo>
                  <a:pt x="2638284" y="2077652"/>
                </a:lnTo>
                <a:lnTo>
                  <a:pt x="2664698" y="2041581"/>
                </a:lnTo>
                <a:lnTo>
                  <a:pt x="2689838" y="2004688"/>
                </a:lnTo>
                <a:lnTo>
                  <a:pt x="2713678" y="1966998"/>
                </a:lnTo>
                <a:lnTo>
                  <a:pt x="2736188" y="1928539"/>
                </a:lnTo>
                <a:lnTo>
                  <a:pt x="2757339" y="1889336"/>
                </a:lnTo>
                <a:lnTo>
                  <a:pt x="2777103" y="1849416"/>
                </a:lnTo>
                <a:lnTo>
                  <a:pt x="2795450" y="1808805"/>
                </a:lnTo>
                <a:lnTo>
                  <a:pt x="2812353" y="1767528"/>
                </a:lnTo>
                <a:lnTo>
                  <a:pt x="2827782" y="1725614"/>
                </a:lnTo>
                <a:lnTo>
                  <a:pt x="2841709" y="1683086"/>
                </a:lnTo>
                <a:lnTo>
                  <a:pt x="2854105" y="1639973"/>
                </a:lnTo>
                <a:lnTo>
                  <a:pt x="2864942" y="1596300"/>
                </a:lnTo>
                <a:lnTo>
                  <a:pt x="2874190" y="1552093"/>
                </a:lnTo>
                <a:lnTo>
                  <a:pt x="2881821" y="1507379"/>
                </a:lnTo>
                <a:lnTo>
                  <a:pt x="2887806" y="1462184"/>
                </a:lnTo>
                <a:lnTo>
                  <a:pt x="2892117" y="1416534"/>
                </a:lnTo>
                <a:lnTo>
                  <a:pt x="2894724" y="1370455"/>
                </a:lnTo>
                <a:lnTo>
                  <a:pt x="2895600" y="1323975"/>
                </a:lnTo>
                <a:lnTo>
                  <a:pt x="2894724" y="1277494"/>
                </a:lnTo>
                <a:lnTo>
                  <a:pt x="2892117" y="1231415"/>
                </a:lnTo>
                <a:lnTo>
                  <a:pt x="2887806" y="1185765"/>
                </a:lnTo>
                <a:lnTo>
                  <a:pt x="2881821" y="1140570"/>
                </a:lnTo>
                <a:lnTo>
                  <a:pt x="2874190" y="1095856"/>
                </a:lnTo>
                <a:lnTo>
                  <a:pt x="2864942" y="1051649"/>
                </a:lnTo>
                <a:lnTo>
                  <a:pt x="2854105" y="1007976"/>
                </a:lnTo>
                <a:lnTo>
                  <a:pt x="2841709" y="964863"/>
                </a:lnTo>
                <a:lnTo>
                  <a:pt x="2827782" y="922335"/>
                </a:lnTo>
                <a:lnTo>
                  <a:pt x="2812353" y="880421"/>
                </a:lnTo>
                <a:lnTo>
                  <a:pt x="2795450" y="839144"/>
                </a:lnTo>
                <a:lnTo>
                  <a:pt x="2777103" y="798533"/>
                </a:lnTo>
                <a:lnTo>
                  <a:pt x="2757339" y="758613"/>
                </a:lnTo>
                <a:lnTo>
                  <a:pt x="2736188" y="719410"/>
                </a:lnTo>
                <a:lnTo>
                  <a:pt x="2713678" y="680951"/>
                </a:lnTo>
                <a:lnTo>
                  <a:pt x="2689838" y="643261"/>
                </a:lnTo>
                <a:lnTo>
                  <a:pt x="2664698" y="606368"/>
                </a:lnTo>
                <a:lnTo>
                  <a:pt x="2638284" y="570297"/>
                </a:lnTo>
                <a:lnTo>
                  <a:pt x="2610627" y="535075"/>
                </a:lnTo>
                <a:lnTo>
                  <a:pt x="2581754" y="500728"/>
                </a:lnTo>
                <a:lnTo>
                  <a:pt x="2551696" y="467282"/>
                </a:lnTo>
                <a:lnTo>
                  <a:pt x="2520479" y="434763"/>
                </a:lnTo>
                <a:lnTo>
                  <a:pt x="2488134" y="403198"/>
                </a:lnTo>
                <a:lnTo>
                  <a:pt x="2454688" y="372613"/>
                </a:lnTo>
                <a:lnTo>
                  <a:pt x="2420171" y="343034"/>
                </a:lnTo>
                <a:lnTo>
                  <a:pt x="2384610" y="314487"/>
                </a:lnTo>
                <a:lnTo>
                  <a:pt x="2348036" y="287000"/>
                </a:lnTo>
                <a:lnTo>
                  <a:pt x="2310477" y="260597"/>
                </a:lnTo>
                <a:lnTo>
                  <a:pt x="2271960" y="235305"/>
                </a:lnTo>
                <a:lnTo>
                  <a:pt x="2232516" y="211151"/>
                </a:lnTo>
                <a:lnTo>
                  <a:pt x="2192172" y="188160"/>
                </a:lnTo>
                <a:lnTo>
                  <a:pt x="2150958" y="166360"/>
                </a:lnTo>
                <a:lnTo>
                  <a:pt x="2108902" y="145775"/>
                </a:lnTo>
                <a:lnTo>
                  <a:pt x="2066032" y="126434"/>
                </a:lnTo>
                <a:lnTo>
                  <a:pt x="2022379" y="108360"/>
                </a:lnTo>
                <a:lnTo>
                  <a:pt x="1977969" y="91582"/>
                </a:lnTo>
                <a:lnTo>
                  <a:pt x="1932833" y="76125"/>
                </a:lnTo>
                <a:lnTo>
                  <a:pt x="1886998" y="62016"/>
                </a:lnTo>
                <a:lnTo>
                  <a:pt x="1840494" y="49280"/>
                </a:lnTo>
                <a:lnTo>
                  <a:pt x="1793349" y="37944"/>
                </a:lnTo>
                <a:lnTo>
                  <a:pt x="1745591" y="28035"/>
                </a:lnTo>
                <a:lnTo>
                  <a:pt x="1697250" y="19578"/>
                </a:lnTo>
                <a:lnTo>
                  <a:pt x="1648355" y="12600"/>
                </a:lnTo>
                <a:lnTo>
                  <a:pt x="1598933" y="7126"/>
                </a:lnTo>
                <a:lnTo>
                  <a:pt x="1549014" y="3185"/>
                </a:lnTo>
                <a:lnTo>
                  <a:pt x="1498627" y="8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3A6CCAA3-F64B-41BE-B4F8-863FE7EE79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4092512"/>
              </p:ext>
            </p:extLst>
          </p:nvPr>
        </p:nvGraphicFramePr>
        <p:xfrm>
          <a:off x="205334" y="880550"/>
          <a:ext cx="5650954" cy="2996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6" name="19 Grupo">
            <a:extLst>
              <a:ext uri="{FF2B5EF4-FFF2-40B4-BE49-F238E27FC236}">
                <a16:creationId xmlns:a16="http://schemas.microsoft.com/office/drawing/2014/main" xmlns="" id="{2C8F155B-BC8F-44BC-BE3B-71771DFC6DCA}"/>
              </a:ext>
            </a:extLst>
          </p:cNvPr>
          <p:cNvGrpSpPr/>
          <p:nvPr/>
        </p:nvGrpSpPr>
        <p:grpSpPr>
          <a:xfrm>
            <a:off x="205334" y="3914106"/>
            <a:ext cx="1906250" cy="2342266"/>
            <a:chOff x="1" y="349423"/>
            <a:chExt cx="2724209" cy="2724209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7" name="20 Flecha abajo">
              <a:extLst>
                <a:ext uri="{FF2B5EF4-FFF2-40B4-BE49-F238E27FC236}">
                  <a16:creationId xmlns:a16="http://schemas.microsoft.com/office/drawing/2014/main" xmlns="" id="{FD21CEED-1210-4268-B72D-F206D740C6A3}"/>
                </a:ext>
              </a:extLst>
            </p:cNvPr>
            <p:cNvSpPr/>
            <p:nvPr/>
          </p:nvSpPr>
          <p:spPr>
            <a:xfrm rot="16200000">
              <a:off x="1" y="349423"/>
              <a:ext cx="2724209" cy="2724209"/>
            </a:xfrm>
            <a:prstGeom prst="downArrow">
              <a:avLst>
                <a:gd name="adj1" fmla="val 59137"/>
                <a:gd name="adj2" fmla="val 35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Flecha abajo 4">
              <a:extLst>
                <a:ext uri="{FF2B5EF4-FFF2-40B4-BE49-F238E27FC236}">
                  <a16:creationId xmlns:a16="http://schemas.microsoft.com/office/drawing/2014/main" xmlns="" id="{21BA267F-589B-4F49-B097-D1F25C5E6CE0}"/>
                </a:ext>
              </a:extLst>
            </p:cNvPr>
            <p:cNvSpPr/>
            <p:nvPr/>
          </p:nvSpPr>
          <p:spPr>
            <a:xfrm>
              <a:off x="1" y="985216"/>
              <a:ext cx="2247472" cy="136210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200" b="1" kern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Propósito de Conservar</a:t>
              </a:r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CO" sz="1100" kern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Regula, controla, monitorea y minimiza los factores de deterioro documental</a:t>
              </a:r>
              <a:r>
                <a:rPr lang="es-CO" sz="1400" kern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36" name="15 Elipse">
            <a:extLst>
              <a:ext uri="{FF2B5EF4-FFF2-40B4-BE49-F238E27FC236}">
                <a16:creationId xmlns:a16="http://schemas.microsoft.com/office/drawing/2014/main" xmlns="" id="{D329FB56-2F7C-4A12-B597-AA6EE7844F0B}"/>
              </a:ext>
            </a:extLst>
          </p:cNvPr>
          <p:cNvSpPr/>
          <p:nvPr/>
        </p:nvSpPr>
        <p:spPr>
          <a:xfrm>
            <a:off x="2111584" y="4009662"/>
            <a:ext cx="2041408" cy="2073325"/>
          </a:xfrm>
          <a:prstGeom prst="ellipse">
            <a:avLst/>
          </a:prstGeom>
          <a:solidFill>
            <a:srgbClr val="BD452D">
              <a:alpha val="4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Patrimonio Documental del FONDO MUTUO DE INVERSIÓN COMPENSAR</a:t>
            </a:r>
            <a:endParaRPr lang="es-CO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16 Grupo">
            <a:extLst>
              <a:ext uri="{FF2B5EF4-FFF2-40B4-BE49-F238E27FC236}">
                <a16:creationId xmlns:a16="http://schemas.microsoft.com/office/drawing/2014/main" xmlns="" id="{C5CAA3F7-8291-4825-AE8C-C9400736DEB1}"/>
              </a:ext>
            </a:extLst>
          </p:cNvPr>
          <p:cNvGrpSpPr/>
          <p:nvPr/>
        </p:nvGrpSpPr>
        <p:grpSpPr>
          <a:xfrm>
            <a:off x="4195198" y="3936640"/>
            <a:ext cx="2081956" cy="2342266"/>
            <a:chOff x="2888246" y="345011"/>
            <a:chExt cx="2736994" cy="2724209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38" name="17 Flecha abajo">
              <a:extLst>
                <a:ext uri="{FF2B5EF4-FFF2-40B4-BE49-F238E27FC236}">
                  <a16:creationId xmlns:a16="http://schemas.microsoft.com/office/drawing/2014/main" xmlns="" id="{59BC9A94-0747-4AF1-878E-DC32A7F2A47C}"/>
                </a:ext>
              </a:extLst>
            </p:cNvPr>
            <p:cNvSpPr/>
            <p:nvPr/>
          </p:nvSpPr>
          <p:spPr>
            <a:xfrm rot="5400000">
              <a:off x="2888246" y="345011"/>
              <a:ext cx="2724209" cy="2724209"/>
            </a:xfrm>
            <a:prstGeom prst="downArrow">
              <a:avLst>
                <a:gd name="adj1" fmla="val 58306"/>
                <a:gd name="adj2" fmla="val 35000"/>
              </a:avLst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342892"/>
                <a:satOff val="20210"/>
                <a:lumOff val="-9804"/>
                <a:alphaOff val="0"/>
              </a:schemeClr>
            </a:fillRef>
            <a:effectRef idx="2">
              <a:schemeClr val="accent3">
                <a:hueOff val="342892"/>
                <a:satOff val="20210"/>
                <a:lumOff val="-980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Flecha abajo 4">
              <a:extLst>
                <a:ext uri="{FF2B5EF4-FFF2-40B4-BE49-F238E27FC236}">
                  <a16:creationId xmlns:a16="http://schemas.microsoft.com/office/drawing/2014/main" xmlns="" id="{809A025F-8959-4960-A452-439703F68824}"/>
                </a:ext>
              </a:extLst>
            </p:cNvPr>
            <p:cNvSpPr/>
            <p:nvPr/>
          </p:nvSpPr>
          <p:spPr>
            <a:xfrm>
              <a:off x="3377768" y="967797"/>
              <a:ext cx="2247472" cy="1533510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113792" rIns="113792" bIns="113792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200" b="1" kern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Propósito de Preservar</a:t>
              </a:r>
            </a:p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CO" sz="1000" kern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Garantizar la autenticidad, integridad y confiabilidad de los documentos electrónicos de archivo.</a:t>
              </a:r>
            </a:p>
          </p:txBody>
        </p:sp>
      </p:grpSp>
      <p:sp>
        <p:nvSpPr>
          <p:cNvPr id="40" name="object 26">
            <a:extLst>
              <a:ext uri="{FF2B5EF4-FFF2-40B4-BE49-F238E27FC236}">
                <a16:creationId xmlns:a16="http://schemas.microsoft.com/office/drawing/2014/main" xmlns="" id="{0C84BAFB-632F-4FD0-A18B-3012BBAF4E09}"/>
              </a:ext>
            </a:extLst>
          </p:cNvPr>
          <p:cNvSpPr txBox="1"/>
          <p:nvPr/>
        </p:nvSpPr>
        <p:spPr>
          <a:xfrm>
            <a:off x="8084368" y="3185933"/>
            <a:ext cx="15754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9410" marR="5080" indent="-347345">
              <a:lnSpc>
                <a:spcPct val="100000"/>
              </a:lnSpc>
              <a:spcBef>
                <a:spcPts val="100"/>
              </a:spcBef>
            </a:pPr>
            <a:r>
              <a:rPr sz="1500" b="1" spc="120" dirty="0">
                <a:solidFill>
                  <a:schemeClr val="bg1"/>
                </a:solidFill>
                <a:latin typeface="Trebuchet MS"/>
                <a:cs typeface="Trebuchet MS"/>
              </a:rPr>
              <a:t>PRE</a:t>
            </a:r>
            <a:r>
              <a:rPr sz="1500" b="1" spc="100" dirty="0">
                <a:solidFill>
                  <a:schemeClr val="bg1"/>
                </a:solidFill>
                <a:latin typeface="Trebuchet MS"/>
                <a:cs typeface="Trebuchet MS"/>
              </a:rPr>
              <a:t>S</a:t>
            </a:r>
            <a:r>
              <a:rPr sz="1500" b="1" spc="155" dirty="0">
                <a:solidFill>
                  <a:schemeClr val="bg1"/>
                </a:solidFill>
                <a:latin typeface="Trebuchet MS"/>
                <a:cs typeface="Trebuchet MS"/>
              </a:rPr>
              <a:t>E</a:t>
            </a:r>
            <a:r>
              <a:rPr sz="1500" b="1" spc="105" dirty="0">
                <a:solidFill>
                  <a:schemeClr val="bg1"/>
                </a:solidFill>
                <a:latin typeface="Trebuchet MS"/>
                <a:cs typeface="Trebuchet MS"/>
              </a:rPr>
              <a:t>R</a:t>
            </a:r>
            <a:r>
              <a:rPr sz="1500" b="1" spc="45" dirty="0">
                <a:solidFill>
                  <a:schemeClr val="bg1"/>
                </a:solidFill>
                <a:latin typeface="Trebuchet MS"/>
                <a:cs typeface="Trebuchet MS"/>
              </a:rPr>
              <a:t>V</a:t>
            </a:r>
            <a:r>
              <a:rPr sz="1500" b="1" spc="60" dirty="0">
                <a:solidFill>
                  <a:schemeClr val="bg1"/>
                </a:solidFill>
                <a:latin typeface="Trebuchet MS"/>
                <a:cs typeface="Trebuchet MS"/>
              </a:rPr>
              <a:t>A</a:t>
            </a:r>
            <a:r>
              <a:rPr sz="1500" b="1" spc="250" dirty="0">
                <a:solidFill>
                  <a:schemeClr val="bg1"/>
                </a:solidFill>
                <a:latin typeface="Trebuchet MS"/>
                <a:cs typeface="Trebuchet MS"/>
              </a:rPr>
              <a:t>C</a:t>
            </a:r>
            <a:r>
              <a:rPr sz="1500" b="1" spc="220" dirty="0">
                <a:solidFill>
                  <a:schemeClr val="bg1"/>
                </a:solidFill>
                <a:latin typeface="Trebuchet MS"/>
                <a:cs typeface="Trebuchet MS"/>
              </a:rPr>
              <a:t>I</a:t>
            </a:r>
            <a:r>
              <a:rPr lang="es-CO" sz="1500" b="1" spc="145" dirty="0">
                <a:solidFill>
                  <a:schemeClr val="bg1"/>
                </a:solidFill>
                <a:latin typeface="Trebuchet MS"/>
                <a:cs typeface="Trebuchet MS"/>
              </a:rPr>
              <a:t>Ó</a:t>
            </a:r>
            <a:r>
              <a:rPr sz="1500" b="1" spc="145" dirty="0">
                <a:solidFill>
                  <a:schemeClr val="bg1"/>
                </a:solidFill>
                <a:latin typeface="Trebuchet MS"/>
                <a:cs typeface="Trebuchet MS"/>
              </a:rPr>
              <a:t>N  </a:t>
            </a:r>
            <a:r>
              <a:rPr sz="1500" b="1" spc="170" dirty="0">
                <a:solidFill>
                  <a:schemeClr val="bg1"/>
                </a:solidFill>
                <a:latin typeface="Trebuchet MS"/>
                <a:cs typeface="Trebuchet MS"/>
              </a:rPr>
              <a:t>DIGITAL</a:t>
            </a:r>
            <a:endParaRPr sz="15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41" name="object 6">
            <a:extLst>
              <a:ext uri="{FF2B5EF4-FFF2-40B4-BE49-F238E27FC236}">
                <a16:creationId xmlns:a16="http://schemas.microsoft.com/office/drawing/2014/main" xmlns="" id="{3A44CE85-6497-43CC-92F5-214DAD9CA585}"/>
              </a:ext>
            </a:extLst>
          </p:cNvPr>
          <p:cNvSpPr/>
          <p:nvPr/>
        </p:nvSpPr>
        <p:spPr>
          <a:xfrm>
            <a:off x="8142267" y="950798"/>
            <a:ext cx="1624740" cy="111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7">
            <a:extLst>
              <a:ext uri="{FF2B5EF4-FFF2-40B4-BE49-F238E27FC236}">
                <a16:creationId xmlns:a16="http://schemas.microsoft.com/office/drawing/2014/main" xmlns="" id="{5EC98298-DB99-4778-8585-AAAF43BC7978}"/>
              </a:ext>
            </a:extLst>
          </p:cNvPr>
          <p:cNvSpPr txBox="1"/>
          <p:nvPr/>
        </p:nvSpPr>
        <p:spPr>
          <a:xfrm>
            <a:off x="8424458" y="1114168"/>
            <a:ext cx="1002030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lang="es-CO"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LISIS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FORMATOS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3" name="object 6">
            <a:extLst>
              <a:ext uri="{FF2B5EF4-FFF2-40B4-BE49-F238E27FC236}">
                <a16:creationId xmlns:a16="http://schemas.microsoft.com/office/drawing/2014/main" xmlns="" id="{9EDA3B83-970E-47C6-8C60-52E244C6D368}"/>
              </a:ext>
            </a:extLst>
          </p:cNvPr>
          <p:cNvSpPr/>
          <p:nvPr/>
        </p:nvSpPr>
        <p:spPr>
          <a:xfrm>
            <a:off x="9961954" y="2292556"/>
            <a:ext cx="1624740" cy="111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0">
            <a:extLst>
              <a:ext uri="{FF2B5EF4-FFF2-40B4-BE49-F238E27FC236}">
                <a16:creationId xmlns:a16="http://schemas.microsoft.com/office/drawing/2014/main" xmlns="" id="{C8D7A334-BF13-487F-8063-6989087B02EF}"/>
              </a:ext>
            </a:extLst>
          </p:cNvPr>
          <p:cNvSpPr txBox="1"/>
          <p:nvPr/>
        </p:nvSpPr>
        <p:spPr>
          <a:xfrm>
            <a:off x="10172112" y="2418759"/>
            <a:ext cx="126047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lang="es-CO"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LSIS </a:t>
            </a: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DEL  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CONTEXTO  </a:t>
            </a:r>
            <a:r>
              <a:rPr sz="1300" spc="-5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65" dirty="0">
                <a:solidFill>
                  <a:srgbClr val="FFFFFF"/>
                </a:solidFill>
                <a:latin typeface="Times New Roman"/>
                <a:cs typeface="Times New Roman"/>
              </a:rPr>
              <a:t>EC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lang="es-CO"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300" spc="3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300" spc="5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5" name="object 6">
            <a:extLst>
              <a:ext uri="{FF2B5EF4-FFF2-40B4-BE49-F238E27FC236}">
                <a16:creationId xmlns:a16="http://schemas.microsoft.com/office/drawing/2014/main" xmlns="" id="{4105BA23-F590-423E-8639-7758C4351822}"/>
              </a:ext>
            </a:extLst>
          </p:cNvPr>
          <p:cNvSpPr/>
          <p:nvPr/>
        </p:nvSpPr>
        <p:spPr>
          <a:xfrm>
            <a:off x="9976221" y="3736080"/>
            <a:ext cx="1624740" cy="111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3">
            <a:extLst>
              <a:ext uri="{FF2B5EF4-FFF2-40B4-BE49-F238E27FC236}">
                <a16:creationId xmlns:a16="http://schemas.microsoft.com/office/drawing/2014/main" xmlns="" id="{109B96DD-432E-4A88-B4CF-E9F666476014}"/>
              </a:ext>
            </a:extLst>
          </p:cNvPr>
          <p:cNvSpPr txBox="1"/>
          <p:nvPr/>
        </p:nvSpPr>
        <p:spPr>
          <a:xfrm>
            <a:off x="10269584" y="3839436"/>
            <a:ext cx="1065530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lang="es-CO"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LISIS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NORMAS 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Y  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lang="es-CO"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RES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9" name="object 6">
            <a:extLst>
              <a:ext uri="{FF2B5EF4-FFF2-40B4-BE49-F238E27FC236}">
                <a16:creationId xmlns:a16="http://schemas.microsoft.com/office/drawing/2014/main" xmlns="" id="{228B30FF-071B-4AA9-B0F6-FEA710785746}"/>
              </a:ext>
            </a:extLst>
          </p:cNvPr>
          <p:cNvSpPr/>
          <p:nvPr/>
        </p:nvSpPr>
        <p:spPr>
          <a:xfrm>
            <a:off x="8115061" y="4628394"/>
            <a:ext cx="1624740" cy="111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6">
            <a:extLst>
              <a:ext uri="{FF2B5EF4-FFF2-40B4-BE49-F238E27FC236}">
                <a16:creationId xmlns:a16="http://schemas.microsoft.com/office/drawing/2014/main" xmlns="" id="{6B4AF70A-6350-44B2-8C52-DBE0CEC4C872}"/>
              </a:ext>
            </a:extLst>
          </p:cNvPr>
          <p:cNvSpPr txBox="1"/>
          <p:nvPr/>
        </p:nvSpPr>
        <p:spPr>
          <a:xfrm>
            <a:off x="8224165" y="4747190"/>
            <a:ext cx="1403985" cy="848437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ct val="88400"/>
              </a:lnSpc>
              <a:spcBef>
                <a:spcPts val="250"/>
              </a:spcBef>
            </a:pPr>
            <a:r>
              <a:rPr sz="1100" b="1" spc="130" dirty="0">
                <a:solidFill>
                  <a:srgbClr val="FFFFFF"/>
                </a:solidFill>
                <a:latin typeface="Trebuchet MS"/>
                <a:cs typeface="Trebuchet MS"/>
              </a:rPr>
              <a:t>DEFINIR  </a:t>
            </a:r>
            <a:r>
              <a:rPr sz="1100" b="1" spc="95" dirty="0">
                <a:solidFill>
                  <a:srgbClr val="FFFFFF"/>
                </a:solidFill>
                <a:latin typeface="Trebuchet MS"/>
                <a:cs typeface="Trebuchet MS"/>
              </a:rPr>
              <a:t>POL</a:t>
            </a:r>
            <a:r>
              <a:rPr lang="es-CO" sz="1100" b="1" spc="95" dirty="0">
                <a:solidFill>
                  <a:srgbClr val="FFFFFF"/>
                </a:solidFill>
                <a:latin typeface="Trebuchet MS"/>
                <a:cs typeface="Trebuchet MS"/>
              </a:rPr>
              <a:t>Í</a:t>
            </a:r>
            <a:r>
              <a:rPr sz="1100" b="1" spc="95" dirty="0">
                <a:solidFill>
                  <a:srgbClr val="FFFFFF"/>
                </a:solidFill>
                <a:latin typeface="Trebuchet MS"/>
                <a:cs typeface="Trebuchet MS"/>
              </a:rPr>
              <a:t>TICAS,  </a:t>
            </a:r>
            <a:r>
              <a:rPr sz="1100" b="1" spc="150" dirty="0">
                <a:solidFill>
                  <a:srgbClr val="FFFFFF"/>
                </a:solidFill>
                <a:latin typeface="Trebuchet MS"/>
                <a:cs typeface="Trebuchet MS"/>
              </a:rPr>
              <a:t>NORMASY  </a:t>
            </a:r>
            <a:r>
              <a:rPr sz="1100" b="1" spc="10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100" b="1" spc="8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100" b="1" spc="18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100" b="1" spc="15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100" b="1" spc="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100" b="1" spc="14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100" b="1" spc="16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b="1" spc="35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100" b="1" spc="1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100" b="1" spc="105" dirty="0">
                <a:solidFill>
                  <a:srgbClr val="FFFFFF"/>
                </a:solidFill>
                <a:latin typeface="Trebuchet MS"/>
                <a:cs typeface="Trebuchet MS"/>
              </a:rPr>
              <a:t>EN</a:t>
            </a:r>
            <a:r>
              <a:rPr sz="1100" b="1" spc="7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100" b="1" spc="90" dirty="0">
                <a:solidFill>
                  <a:srgbClr val="FFFFFF"/>
                </a:solidFill>
                <a:latin typeface="Trebuchet MS"/>
                <a:cs typeface="Trebuchet MS"/>
              </a:rPr>
              <a:t>OS</a:t>
            </a:r>
            <a:endParaRPr sz="11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100" b="1" spc="-40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100" dirty="0">
              <a:latin typeface="Trebuchet MS"/>
              <a:cs typeface="Trebuchet MS"/>
            </a:endParaRPr>
          </a:p>
        </p:txBody>
      </p:sp>
      <p:sp>
        <p:nvSpPr>
          <p:cNvPr id="51" name="object 6">
            <a:extLst>
              <a:ext uri="{FF2B5EF4-FFF2-40B4-BE49-F238E27FC236}">
                <a16:creationId xmlns:a16="http://schemas.microsoft.com/office/drawing/2014/main" xmlns="" id="{6A92F440-5770-40D8-81E7-766AA0381E65}"/>
              </a:ext>
            </a:extLst>
          </p:cNvPr>
          <p:cNvSpPr/>
          <p:nvPr/>
        </p:nvSpPr>
        <p:spPr>
          <a:xfrm>
            <a:off x="6315161" y="3830278"/>
            <a:ext cx="1624740" cy="111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9">
            <a:extLst>
              <a:ext uri="{FF2B5EF4-FFF2-40B4-BE49-F238E27FC236}">
                <a16:creationId xmlns:a16="http://schemas.microsoft.com/office/drawing/2014/main" xmlns="" id="{042215E5-E34F-4DF2-8412-9FF149998597}"/>
              </a:ext>
            </a:extLst>
          </p:cNvPr>
          <p:cNvSpPr txBox="1"/>
          <p:nvPr/>
        </p:nvSpPr>
        <p:spPr>
          <a:xfrm>
            <a:off x="6409808" y="3843856"/>
            <a:ext cx="1417955" cy="10401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DOCUMENTAR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Times New Roman"/>
                <a:cs typeface="Times New Roman"/>
              </a:rPr>
              <a:t>EL 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30" dirty="0">
                <a:solidFill>
                  <a:srgbClr val="FFFFFF"/>
                </a:solidFill>
                <a:latin typeface="Times New Roman"/>
                <a:cs typeface="Times New Roman"/>
              </a:rPr>
              <a:t>PROCESO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CONVERSI</a:t>
            </a:r>
            <a:r>
              <a:rPr lang="es-CO" sz="1300" spc="1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N </a:t>
            </a:r>
            <a:r>
              <a:rPr sz="1300" spc="100" dirty="0">
                <a:solidFill>
                  <a:srgbClr val="FFFFFF"/>
                </a:solidFill>
                <a:latin typeface="Times New Roman"/>
                <a:cs typeface="Times New Roman"/>
              </a:rPr>
              <a:t>O 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MIGRACI</a:t>
            </a:r>
            <a:r>
              <a:rPr lang="es-CO" sz="1300" spc="1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4" name="object 6">
            <a:extLst>
              <a:ext uri="{FF2B5EF4-FFF2-40B4-BE49-F238E27FC236}">
                <a16:creationId xmlns:a16="http://schemas.microsoft.com/office/drawing/2014/main" xmlns="" id="{7178FA9C-0972-48E5-8973-388E4D0ACF9B}"/>
              </a:ext>
            </a:extLst>
          </p:cNvPr>
          <p:cNvSpPr/>
          <p:nvPr/>
        </p:nvSpPr>
        <p:spPr>
          <a:xfrm>
            <a:off x="6267429" y="2292556"/>
            <a:ext cx="1624740" cy="111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2">
            <a:extLst>
              <a:ext uri="{FF2B5EF4-FFF2-40B4-BE49-F238E27FC236}">
                <a16:creationId xmlns:a16="http://schemas.microsoft.com/office/drawing/2014/main" xmlns="" id="{ABC3F0BB-8CDA-41AD-A676-6B0678E4ADB3}"/>
              </a:ext>
            </a:extLst>
          </p:cNvPr>
          <p:cNvSpPr txBox="1"/>
          <p:nvPr/>
        </p:nvSpPr>
        <p:spPr>
          <a:xfrm>
            <a:off x="6315161" y="2310727"/>
            <a:ext cx="1512602" cy="10401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-65" dirty="0">
                <a:solidFill>
                  <a:srgbClr val="FFFFFF"/>
                </a:solidFill>
                <a:latin typeface="Times New Roman"/>
                <a:cs typeface="Times New Roman"/>
              </a:rPr>
              <a:t>EVALUAR  </a:t>
            </a:r>
            <a:r>
              <a:rPr sz="1300" spc="25" dirty="0">
                <a:solidFill>
                  <a:srgbClr val="FFFFFF"/>
                </a:solidFill>
                <a:latin typeface="Times New Roman"/>
                <a:cs typeface="Times New Roman"/>
              </a:rPr>
              <a:t>ACCIONES </a:t>
            </a:r>
            <a:r>
              <a:rPr sz="1300" spc="15" dirty="0">
                <a:solidFill>
                  <a:srgbClr val="FFFFFF"/>
                </a:solidFill>
                <a:latin typeface="Times New Roman"/>
                <a:cs typeface="Times New Roman"/>
              </a:rPr>
              <a:t>E  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IMP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LEMEN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50" dirty="0">
                <a:solidFill>
                  <a:srgbClr val="FFFFFF"/>
                </a:solidFill>
                <a:latin typeface="Times New Roman"/>
                <a:cs typeface="Times New Roman"/>
              </a:rPr>
              <a:t>R  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MEJORAS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48318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1705" y="318226"/>
            <a:ext cx="9361024" cy="457200"/>
          </a:xfrm>
        </p:spPr>
        <p:txBody>
          <a:bodyPr>
            <a:normAutofit fontScale="90000"/>
          </a:bodyPr>
          <a:lstStyle/>
          <a:p>
            <a:pPr algn="l"/>
            <a:r>
              <a:rPr lang="es-CO" dirty="0"/>
              <a:t>3.8-valoración</a:t>
            </a:r>
          </a:p>
        </p:txBody>
      </p:sp>
      <p:sp>
        <p:nvSpPr>
          <p:cNvPr id="5" name="object 24">
            <a:extLst>
              <a:ext uri="{FF2B5EF4-FFF2-40B4-BE49-F238E27FC236}">
                <a16:creationId xmlns:a16="http://schemas.microsoft.com/office/drawing/2014/main" xmlns="" id="{201F7529-909A-469E-AF86-3DF856CBF570}"/>
              </a:ext>
            </a:extLst>
          </p:cNvPr>
          <p:cNvSpPr/>
          <p:nvPr/>
        </p:nvSpPr>
        <p:spPr>
          <a:xfrm>
            <a:off x="7798967" y="2502319"/>
            <a:ext cx="1937084" cy="2001755"/>
          </a:xfrm>
          <a:custGeom>
            <a:avLst/>
            <a:gdLst/>
            <a:ahLst/>
            <a:cxnLst/>
            <a:rect l="l" t="t" r="r" b="b"/>
            <a:pathLst>
              <a:path w="2895600" h="2647950">
                <a:moveTo>
                  <a:pt x="1447800" y="0"/>
                </a:moveTo>
                <a:lnTo>
                  <a:pt x="1396971" y="800"/>
                </a:lnTo>
                <a:lnTo>
                  <a:pt x="1346583" y="3185"/>
                </a:lnTo>
                <a:lnTo>
                  <a:pt x="1296664" y="7126"/>
                </a:lnTo>
                <a:lnTo>
                  <a:pt x="1247241" y="12600"/>
                </a:lnTo>
                <a:lnTo>
                  <a:pt x="1198345" y="19578"/>
                </a:lnTo>
                <a:lnTo>
                  <a:pt x="1150004" y="28035"/>
                </a:lnTo>
                <a:lnTo>
                  <a:pt x="1102246" y="37944"/>
                </a:lnTo>
                <a:lnTo>
                  <a:pt x="1055101" y="49280"/>
                </a:lnTo>
                <a:lnTo>
                  <a:pt x="1008596" y="62016"/>
                </a:lnTo>
                <a:lnTo>
                  <a:pt x="962761" y="76125"/>
                </a:lnTo>
                <a:lnTo>
                  <a:pt x="917624" y="91582"/>
                </a:lnTo>
                <a:lnTo>
                  <a:pt x="873215" y="108360"/>
                </a:lnTo>
                <a:lnTo>
                  <a:pt x="829561" y="126434"/>
                </a:lnTo>
                <a:lnTo>
                  <a:pt x="786692" y="145775"/>
                </a:lnTo>
                <a:lnTo>
                  <a:pt x="744636" y="166360"/>
                </a:lnTo>
                <a:lnTo>
                  <a:pt x="703421" y="188160"/>
                </a:lnTo>
                <a:lnTo>
                  <a:pt x="663078" y="211151"/>
                </a:lnTo>
                <a:lnTo>
                  <a:pt x="623633" y="235305"/>
                </a:lnTo>
                <a:lnTo>
                  <a:pt x="585117" y="260597"/>
                </a:lnTo>
                <a:lnTo>
                  <a:pt x="547557" y="287000"/>
                </a:lnTo>
                <a:lnTo>
                  <a:pt x="510983" y="314487"/>
                </a:lnTo>
                <a:lnTo>
                  <a:pt x="475423" y="343034"/>
                </a:lnTo>
                <a:lnTo>
                  <a:pt x="440906" y="372613"/>
                </a:lnTo>
                <a:lnTo>
                  <a:pt x="407461" y="403198"/>
                </a:lnTo>
                <a:lnTo>
                  <a:pt x="375115" y="434763"/>
                </a:lnTo>
                <a:lnTo>
                  <a:pt x="343899" y="467282"/>
                </a:lnTo>
                <a:lnTo>
                  <a:pt x="313841" y="500728"/>
                </a:lnTo>
                <a:lnTo>
                  <a:pt x="284968" y="535075"/>
                </a:lnTo>
                <a:lnTo>
                  <a:pt x="257311" y="570297"/>
                </a:lnTo>
                <a:lnTo>
                  <a:pt x="230898" y="606368"/>
                </a:lnTo>
                <a:lnTo>
                  <a:pt x="205758" y="643261"/>
                </a:lnTo>
                <a:lnTo>
                  <a:pt x="181918" y="680951"/>
                </a:lnTo>
                <a:lnTo>
                  <a:pt x="159409" y="719410"/>
                </a:lnTo>
                <a:lnTo>
                  <a:pt x="138258" y="758613"/>
                </a:lnTo>
                <a:lnTo>
                  <a:pt x="118495" y="798533"/>
                </a:lnTo>
                <a:lnTo>
                  <a:pt x="100147" y="839144"/>
                </a:lnTo>
                <a:lnTo>
                  <a:pt x="83245" y="880421"/>
                </a:lnTo>
                <a:lnTo>
                  <a:pt x="67816" y="922335"/>
                </a:lnTo>
                <a:lnTo>
                  <a:pt x="53889" y="964863"/>
                </a:lnTo>
                <a:lnTo>
                  <a:pt x="41493" y="1007976"/>
                </a:lnTo>
                <a:lnTo>
                  <a:pt x="30657" y="1051649"/>
                </a:lnTo>
                <a:lnTo>
                  <a:pt x="21409" y="1095856"/>
                </a:lnTo>
                <a:lnTo>
                  <a:pt x="13778" y="1140570"/>
                </a:lnTo>
                <a:lnTo>
                  <a:pt x="7793" y="1185765"/>
                </a:lnTo>
                <a:lnTo>
                  <a:pt x="3482" y="1231415"/>
                </a:lnTo>
                <a:lnTo>
                  <a:pt x="875" y="1277494"/>
                </a:lnTo>
                <a:lnTo>
                  <a:pt x="0" y="1323975"/>
                </a:lnTo>
                <a:lnTo>
                  <a:pt x="875" y="1370455"/>
                </a:lnTo>
                <a:lnTo>
                  <a:pt x="3482" y="1416534"/>
                </a:lnTo>
                <a:lnTo>
                  <a:pt x="7793" y="1462184"/>
                </a:lnTo>
                <a:lnTo>
                  <a:pt x="13778" y="1507379"/>
                </a:lnTo>
                <a:lnTo>
                  <a:pt x="21409" y="1552093"/>
                </a:lnTo>
                <a:lnTo>
                  <a:pt x="30657" y="1596300"/>
                </a:lnTo>
                <a:lnTo>
                  <a:pt x="41493" y="1639973"/>
                </a:lnTo>
                <a:lnTo>
                  <a:pt x="53889" y="1683086"/>
                </a:lnTo>
                <a:lnTo>
                  <a:pt x="67816" y="1725614"/>
                </a:lnTo>
                <a:lnTo>
                  <a:pt x="83245" y="1767528"/>
                </a:lnTo>
                <a:lnTo>
                  <a:pt x="100147" y="1808805"/>
                </a:lnTo>
                <a:lnTo>
                  <a:pt x="118495" y="1849416"/>
                </a:lnTo>
                <a:lnTo>
                  <a:pt x="138258" y="1889336"/>
                </a:lnTo>
                <a:lnTo>
                  <a:pt x="159409" y="1928539"/>
                </a:lnTo>
                <a:lnTo>
                  <a:pt x="181918" y="1966998"/>
                </a:lnTo>
                <a:lnTo>
                  <a:pt x="205758" y="2004688"/>
                </a:lnTo>
                <a:lnTo>
                  <a:pt x="230898" y="2041581"/>
                </a:lnTo>
                <a:lnTo>
                  <a:pt x="257311" y="2077652"/>
                </a:lnTo>
                <a:lnTo>
                  <a:pt x="284968" y="2112874"/>
                </a:lnTo>
                <a:lnTo>
                  <a:pt x="313841" y="2147221"/>
                </a:lnTo>
                <a:lnTo>
                  <a:pt x="343899" y="2180667"/>
                </a:lnTo>
                <a:lnTo>
                  <a:pt x="375115" y="2213186"/>
                </a:lnTo>
                <a:lnTo>
                  <a:pt x="407461" y="2244751"/>
                </a:lnTo>
                <a:lnTo>
                  <a:pt x="440906" y="2275336"/>
                </a:lnTo>
                <a:lnTo>
                  <a:pt x="475423" y="2304915"/>
                </a:lnTo>
                <a:lnTo>
                  <a:pt x="510983" y="2333462"/>
                </a:lnTo>
                <a:lnTo>
                  <a:pt x="547557" y="2360949"/>
                </a:lnTo>
                <a:lnTo>
                  <a:pt x="585117" y="2387352"/>
                </a:lnTo>
                <a:lnTo>
                  <a:pt x="623633" y="2412644"/>
                </a:lnTo>
                <a:lnTo>
                  <a:pt x="663078" y="2436798"/>
                </a:lnTo>
                <a:lnTo>
                  <a:pt x="703421" y="2459789"/>
                </a:lnTo>
                <a:lnTo>
                  <a:pt x="744636" y="2481589"/>
                </a:lnTo>
                <a:lnTo>
                  <a:pt x="786692" y="2502174"/>
                </a:lnTo>
                <a:lnTo>
                  <a:pt x="829561" y="2521515"/>
                </a:lnTo>
                <a:lnTo>
                  <a:pt x="873215" y="2539589"/>
                </a:lnTo>
                <a:lnTo>
                  <a:pt x="917624" y="2556367"/>
                </a:lnTo>
                <a:lnTo>
                  <a:pt x="962761" y="2571824"/>
                </a:lnTo>
                <a:lnTo>
                  <a:pt x="1008596" y="2585933"/>
                </a:lnTo>
                <a:lnTo>
                  <a:pt x="1055101" y="2598669"/>
                </a:lnTo>
                <a:lnTo>
                  <a:pt x="1102246" y="2610005"/>
                </a:lnTo>
                <a:lnTo>
                  <a:pt x="1150004" y="2619914"/>
                </a:lnTo>
                <a:lnTo>
                  <a:pt x="1198345" y="2628371"/>
                </a:lnTo>
                <a:lnTo>
                  <a:pt x="1247241" y="2635349"/>
                </a:lnTo>
                <a:lnTo>
                  <a:pt x="1296664" y="2640823"/>
                </a:lnTo>
                <a:lnTo>
                  <a:pt x="1346583" y="2644764"/>
                </a:lnTo>
                <a:lnTo>
                  <a:pt x="1396971" y="2647149"/>
                </a:lnTo>
                <a:lnTo>
                  <a:pt x="1447800" y="2647950"/>
                </a:lnTo>
                <a:lnTo>
                  <a:pt x="1498627" y="2647149"/>
                </a:lnTo>
                <a:lnTo>
                  <a:pt x="1549014" y="2644764"/>
                </a:lnTo>
                <a:lnTo>
                  <a:pt x="1598933" y="2640823"/>
                </a:lnTo>
                <a:lnTo>
                  <a:pt x="1648355" y="2635349"/>
                </a:lnTo>
                <a:lnTo>
                  <a:pt x="1697250" y="2628371"/>
                </a:lnTo>
                <a:lnTo>
                  <a:pt x="1745591" y="2619914"/>
                </a:lnTo>
                <a:lnTo>
                  <a:pt x="1793349" y="2610005"/>
                </a:lnTo>
                <a:lnTo>
                  <a:pt x="1840494" y="2598669"/>
                </a:lnTo>
                <a:lnTo>
                  <a:pt x="1886998" y="2585933"/>
                </a:lnTo>
                <a:lnTo>
                  <a:pt x="1932833" y="2571824"/>
                </a:lnTo>
                <a:lnTo>
                  <a:pt x="1977969" y="2556367"/>
                </a:lnTo>
                <a:lnTo>
                  <a:pt x="2022379" y="2539589"/>
                </a:lnTo>
                <a:lnTo>
                  <a:pt x="2066032" y="2521515"/>
                </a:lnTo>
                <a:lnTo>
                  <a:pt x="2108902" y="2502174"/>
                </a:lnTo>
                <a:lnTo>
                  <a:pt x="2150958" y="2481589"/>
                </a:lnTo>
                <a:lnTo>
                  <a:pt x="2192172" y="2459789"/>
                </a:lnTo>
                <a:lnTo>
                  <a:pt x="2232516" y="2436798"/>
                </a:lnTo>
                <a:lnTo>
                  <a:pt x="2271960" y="2412644"/>
                </a:lnTo>
                <a:lnTo>
                  <a:pt x="2310477" y="2387352"/>
                </a:lnTo>
                <a:lnTo>
                  <a:pt x="2348036" y="2360949"/>
                </a:lnTo>
                <a:lnTo>
                  <a:pt x="2384610" y="2333462"/>
                </a:lnTo>
                <a:lnTo>
                  <a:pt x="2420171" y="2304915"/>
                </a:lnTo>
                <a:lnTo>
                  <a:pt x="2454688" y="2275336"/>
                </a:lnTo>
                <a:lnTo>
                  <a:pt x="2488134" y="2244751"/>
                </a:lnTo>
                <a:lnTo>
                  <a:pt x="2520479" y="2213186"/>
                </a:lnTo>
                <a:lnTo>
                  <a:pt x="2551696" y="2180667"/>
                </a:lnTo>
                <a:lnTo>
                  <a:pt x="2581754" y="2147221"/>
                </a:lnTo>
                <a:lnTo>
                  <a:pt x="2610627" y="2112874"/>
                </a:lnTo>
                <a:lnTo>
                  <a:pt x="2638284" y="2077652"/>
                </a:lnTo>
                <a:lnTo>
                  <a:pt x="2664698" y="2041581"/>
                </a:lnTo>
                <a:lnTo>
                  <a:pt x="2689838" y="2004688"/>
                </a:lnTo>
                <a:lnTo>
                  <a:pt x="2713678" y="1966998"/>
                </a:lnTo>
                <a:lnTo>
                  <a:pt x="2736188" y="1928539"/>
                </a:lnTo>
                <a:lnTo>
                  <a:pt x="2757339" y="1889336"/>
                </a:lnTo>
                <a:lnTo>
                  <a:pt x="2777103" y="1849416"/>
                </a:lnTo>
                <a:lnTo>
                  <a:pt x="2795450" y="1808805"/>
                </a:lnTo>
                <a:lnTo>
                  <a:pt x="2812353" y="1767528"/>
                </a:lnTo>
                <a:lnTo>
                  <a:pt x="2827782" y="1725614"/>
                </a:lnTo>
                <a:lnTo>
                  <a:pt x="2841709" y="1683086"/>
                </a:lnTo>
                <a:lnTo>
                  <a:pt x="2854105" y="1639973"/>
                </a:lnTo>
                <a:lnTo>
                  <a:pt x="2864942" y="1596300"/>
                </a:lnTo>
                <a:lnTo>
                  <a:pt x="2874190" y="1552093"/>
                </a:lnTo>
                <a:lnTo>
                  <a:pt x="2881821" y="1507379"/>
                </a:lnTo>
                <a:lnTo>
                  <a:pt x="2887806" y="1462184"/>
                </a:lnTo>
                <a:lnTo>
                  <a:pt x="2892117" y="1416534"/>
                </a:lnTo>
                <a:lnTo>
                  <a:pt x="2894724" y="1370455"/>
                </a:lnTo>
                <a:lnTo>
                  <a:pt x="2895600" y="1323975"/>
                </a:lnTo>
                <a:lnTo>
                  <a:pt x="2894724" y="1277494"/>
                </a:lnTo>
                <a:lnTo>
                  <a:pt x="2892117" y="1231415"/>
                </a:lnTo>
                <a:lnTo>
                  <a:pt x="2887806" y="1185765"/>
                </a:lnTo>
                <a:lnTo>
                  <a:pt x="2881821" y="1140570"/>
                </a:lnTo>
                <a:lnTo>
                  <a:pt x="2874190" y="1095856"/>
                </a:lnTo>
                <a:lnTo>
                  <a:pt x="2864942" y="1051649"/>
                </a:lnTo>
                <a:lnTo>
                  <a:pt x="2854105" y="1007976"/>
                </a:lnTo>
                <a:lnTo>
                  <a:pt x="2841709" y="964863"/>
                </a:lnTo>
                <a:lnTo>
                  <a:pt x="2827782" y="922335"/>
                </a:lnTo>
                <a:lnTo>
                  <a:pt x="2812353" y="880421"/>
                </a:lnTo>
                <a:lnTo>
                  <a:pt x="2795450" y="839144"/>
                </a:lnTo>
                <a:lnTo>
                  <a:pt x="2777103" y="798533"/>
                </a:lnTo>
                <a:lnTo>
                  <a:pt x="2757339" y="758613"/>
                </a:lnTo>
                <a:lnTo>
                  <a:pt x="2736188" y="719410"/>
                </a:lnTo>
                <a:lnTo>
                  <a:pt x="2713678" y="680951"/>
                </a:lnTo>
                <a:lnTo>
                  <a:pt x="2689838" y="643261"/>
                </a:lnTo>
                <a:lnTo>
                  <a:pt x="2664698" y="606368"/>
                </a:lnTo>
                <a:lnTo>
                  <a:pt x="2638284" y="570297"/>
                </a:lnTo>
                <a:lnTo>
                  <a:pt x="2610627" y="535075"/>
                </a:lnTo>
                <a:lnTo>
                  <a:pt x="2581754" y="500728"/>
                </a:lnTo>
                <a:lnTo>
                  <a:pt x="2551696" y="467282"/>
                </a:lnTo>
                <a:lnTo>
                  <a:pt x="2520479" y="434763"/>
                </a:lnTo>
                <a:lnTo>
                  <a:pt x="2488134" y="403198"/>
                </a:lnTo>
                <a:lnTo>
                  <a:pt x="2454688" y="372613"/>
                </a:lnTo>
                <a:lnTo>
                  <a:pt x="2420171" y="343034"/>
                </a:lnTo>
                <a:lnTo>
                  <a:pt x="2384610" y="314487"/>
                </a:lnTo>
                <a:lnTo>
                  <a:pt x="2348036" y="287000"/>
                </a:lnTo>
                <a:lnTo>
                  <a:pt x="2310477" y="260597"/>
                </a:lnTo>
                <a:lnTo>
                  <a:pt x="2271960" y="235305"/>
                </a:lnTo>
                <a:lnTo>
                  <a:pt x="2232516" y="211151"/>
                </a:lnTo>
                <a:lnTo>
                  <a:pt x="2192172" y="188160"/>
                </a:lnTo>
                <a:lnTo>
                  <a:pt x="2150958" y="166360"/>
                </a:lnTo>
                <a:lnTo>
                  <a:pt x="2108902" y="145775"/>
                </a:lnTo>
                <a:lnTo>
                  <a:pt x="2066032" y="126434"/>
                </a:lnTo>
                <a:lnTo>
                  <a:pt x="2022379" y="108360"/>
                </a:lnTo>
                <a:lnTo>
                  <a:pt x="1977969" y="91582"/>
                </a:lnTo>
                <a:lnTo>
                  <a:pt x="1932833" y="76125"/>
                </a:lnTo>
                <a:lnTo>
                  <a:pt x="1886998" y="62016"/>
                </a:lnTo>
                <a:lnTo>
                  <a:pt x="1840494" y="49280"/>
                </a:lnTo>
                <a:lnTo>
                  <a:pt x="1793349" y="37944"/>
                </a:lnTo>
                <a:lnTo>
                  <a:pt x="1745591" y="28035"/>
                </a:lnTo>
                <a:lnTo>
                  <a:pt x="1697250" y="19578"/>
                </a:lnTo>
                <a:lnTo>
                  <a:pt x="1648355" y="12600"/>
                </a:lnTo>
                <a:lnTo>
                  <a:pt x="1598933" y="7126"/>
                </a:lnTo>
                <a:lnTo>
                  <a:pt x="1549014" y="3185"/>
                </a:lnTo>
                <a:lnTo>
                  <a:pt x="1498627" y="8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lang="es-CO" b="1" spc="180" dirty="0">
              <a:solidFill>
                <a:srgbClr val="547C1C"/>
              </a:solidFill>
              <a:latin typeface="Trebuchet MS"/>
              <a:cs typeface="Trebuchet MS"/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19" name="1 Diagrama">
            <a:extLst>
              <a:ext uri="{FF2B5EF4-FFF2-40B4-BE49-F238E27FC236}">
                <a16:creationId xmlns:a16="http://schemas.microsoft.com/office/drawing/2014/main" xmlns="" id="{520A1EC5-EAF8-475B-8D0C-B90428C43AF1}"/>
              </a:ext>
            </a:extLst>
          </p:cNvPr>
          <p:cNvGraphicFramePr/>
          <p:nvPr>
            <p:extLst/>
          </p:nvPr>
        </p:nvGraphicFramePr>
        <p:xfrm>
          <a:off x="-618941" y="1313236"/>
          <a:ext cx="6955276" cy="4221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" name="object 6">
            <a:extLst>
              <a:ext uri="{FF2B5EF4-FFF2-40B4-BE49-F238E27FC236}">
                <a16:creationId xmlns:a16="http://schemas.microsoft.com/office/drawing/2014/main" xmlns="" id="{C99DB4D1-F5D4-4D89-83A3-236CDAE52F54}"/>
              </a:ext>
            </a:extLst>
          </p:cNvPr>
          <p:cNvSpPr/>
          <p:nvPr/>
        </p:nvSpPr>
        <p:spPr>
          <a:xfrm>
            <a:off x="7927041" y="1065024"/>
            <a:ext cx="1627245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xmlns="" id="{9C730B89-A07C-4362-8627-AB4B247CF635}"/>
              </a:ext>
            </a:extLst>
          </p:cNvPr>
          <p:cNvSpPr/>
          <p:nvPr/>
        </p:nvSpPr>
        <p:spPr>
          <a:xfrm>
            <a:off x="9931416" y="2325695"/>
            <a:ext cx="1627245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xmlns="" id="{22DB3ED8-6E75-4AA9-A1B3-3FAD0BF42B8D}"/>
              </a:ext>
            </a:extLst>
          </p:cNvPr>
          <p:cNvSpPr/>
          <p:nvPr/>
        </p:nvSpPr>
        <p:spPr>
          <a:xfrm>
            <a:off x="9931415" y="3680458"/>
            <a:ext cx="1627245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6">
            <a:extLst>
              <a:ext uri="{FF2B5EF4-FFF2-40B4-BE49-F238E27FC236}">
                <a16:creationId xmlns:a16="http://schemas.microsoft.com/office/drawing/2014/main" xmlns="" id="{A27C9CCF-D169-406A-8EEF-F5438CC073BC}"/>
              </a:ext>
            </a:extLst>
          </p:cNvPr>
          <p:cNvSpPr/>
          <p:nvPr/>
        </p:nvSpPr>
        <p:spPr>
          <a:xfrm>
            <a:off x="7927042" y="4749096"/>
            <a:ext cx="1627245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6">
            <a:extLst>
              <a:ext uri="{FF2B5EF4-FFF2-40B4-BE49-F238E27FC236}">
                <a16:creationId xmlns:a16="http://schemas.microsoft.com/office/drawing/2014/main" xmlns="" id="{07FDA6E2-5C91-47B9-A3B4-B60DB0A3AB54}"/>
              </a:ext>
            </a:extLst>
          </p:cNvPr>
          <p:cNvSpPr/>
          <p:nvPr/>
        </p:nvSpPr>
        <p:spPr>
          <a:xfrm>
            <a:off x="6096000" y="3680458"/>
            <a:ext cx="1627245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6">
            <a:extLst>
              <a:ext uri="{FF2B5EF4-FFF2-40B4-BE49-F238E27FC236}">
                <a16:creationId xmlns:a16="http://schemas.microsoft.com/office/drawing/2014/main" xmlns="" id="{AC3D9B94-BAAA-4EA6-B9D2-36B55227CB2A}"/>
              </a:ext>
            </a:extLst>
          </p:cNvPr>
          <p:cNvSpPr/>
          <p:nvPr/>
        </p:nvSpPr>
        <p:spPr>
          <a:xfrm>
            <a:off x="6061556" y="2325695"/>
            <a:ext cx="1627245" cy="10686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7">
            <a:extLst>
              <a:ext uri="{FF2B5EF4-FFF2-40B4-BE49-F238E27FC236}">
                <a16:creationId xmlns:a16="http://schemas.microsoft.com/office/drawing/2014/main" xmlns="" id="{ECAB2139-9458-48FE-8725-80180060EBFE}"/>
              </a:ext>
            </a:extLst>
          </p:cNvPr>
          <p:cNvSpPr txBox="1"/>
          <p:nvPr/>
        </p:nvSpPr>
        <p:spPr>
          <a:xfrm>
            <a:off x="8117587" y="1204110"/>
            <a:ext cx="1348740" cy="6845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PLANEACI</a:t>
            </a:r>
            <a:r>
              <a:rPr lang="es-CO" sz="130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LA </a:t>
            </a:r>
            <a:r>
              <a:rPr sz="1300" spc="-20" dirty="0">
                <a:solidFill>
                  <a:srgbClr val="FFFFFF"/>
                </a:solidFill>
                <a:latin typeface="Times New Roman"/>
                <a:cs typeface="Times New Roman"/>
              </a:rPr>
              <a:t>EVALUACI</a:t>
            </a:r>
            <a:r>
              <a:rPr lang="es-CO" sz="1300" spc="-2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-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9" name="object 26">
            <a:extLst>
              <a:ext uri="{FF2B5EF4-FFF2-40B4-BE49-F238E27FC236}">
                <a16:creationId xmlns:a16="http://schemas.microsoft.com/office/drawing/2014/main" xmlns="" id="{610D948E-8A9D-4F5C-A0A2-96ADF1E83D82}"/>
              </a:ext>
            </a:extLst>
          </p:cNvPr>
          <p:cNvSpPr txBox="1"/>
          <p:nvPr/>
        </p:nvSpPr>
        <p:spPr>
          <a:xfrm>
            <a:off x="8031861" y="3298329"/>
            <a:ext cx="14712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170" dirty="0">
                <a:solidFill>
                  <a:schemeClr val="bg1"/>
                </a:solidFill>
                <a:latin typeface="Trebuchet MS"/>
                <a:cs typeface="Trebuchet MS"/>
              </a:rPr>
              <a:t>VALORACIÓN</a:t>
            </a:r>
            <a:endParaRPr sz="16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40" name="object 10">
            <a:extLst>
              <a:ext uri="{FF2B5EF4-FFF2-40B4-BE49-F238E27FC236}">
                <a16:creationId xmlns:a16="http://schemas.microsoft.com/office/drawing/2014/main" xmlns="" id="{8D6A16E7-D1C7-4B10-9A7C-0C765D908CD9}"/>
              </a:ext>
            </a:extLst>
          </p:cNvPr>
          <p:cNvSpPr txBox="1"/>
          <p:nvPr/>
        </p:nvSpPr>
        <p:spPr>
          <a:xfrm>
            <a:off x="10062729" y="2435999"/>
            <a:ext cx="136461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ts val="1400"/>
              </a:lnSpc>
              <a:spcBef>
                <a:spcPts val="280"/>
              </a:spcBef>
            </a:pPr>
            <a:r>
              <a:rPr sz="1300" spc="-20" dirty="0">
                <a:solidFill>
                  <a:srgbClr val="FFFFFF"/>
                </a:solidFill>
                <a:latin typeface="Times New Roman"/>
                <a:cs typeface="Times New Roman"/>
              </a:rPr>
              <a:t>INVENTARIO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SERIES 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Y </a:t>
            </a: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TIPOS  </a:t>
            </a:r>
            <a:r>
              <a:rPr sz="1300" spc="5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300" spc="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6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MEN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LES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1" name="object 13">
            <a:extLst>
              <a:ext uri="{FF2B5EF4-FFF2-40B4-BE49-F238E27FC236}">
                <a16:creationId xmlns:a16="http://schemas.microsoft.com/office/drawing/2014/main" xmlns="" id="{6809766E-3E74-4E8B-9534-6160A269A0D6}"/>
              </a:ext>
            </a:extLst>
          </p:cNvPr>
          <p:cNvSpPr txBox="1"/>
          <p:nvPr/>
        </p:nvSpPr>
        <p:spPr>
          <a:xfrm>
            <a:off x="10067115" y="3783612"/>
            <a:ext cx="136461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indent="-635" algn="ctr">
              <a:lnSpc>
                <a:spcPts val="1400"/>
              </a:lnSpc>
              <a:spcBef>
                <a:spcPts val="280"/>
              </a:spcBef>
            </a:pP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lang="es-CO"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Á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LISIS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SERIES 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Y </a:t>
            </a:r>
            <a:r>
              <a:rPr sz="1300" dirty="0">
                <a:solidFill>
                  <a:srgbClr val="FFFFFF"/>
                </a:solidFill>
                <a:latin typeface="Times New Roman"/>
                <a:cs typeface="Times New Roman"/>
              </a:rPr>
              <a:t>TIPOS  </a:t>
            </a:r>
            <a:r>
              <a:rPr sz="1300" spc="5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300" spc="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300" spc="1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300" spc="-6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MEN</a:t>
            </a:r>
            <a:r>
              <a:rPr sz="1300" spc="-8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300" spc="-4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-45" dirty="0">
                <a:solidFill>
                  <a:srgbClr val="FFFFFF"/>
                </a:solidFill>
                <a:latin typeface="Times New Roman"/>
                <a:cs typeface="Times New Roman"/>
              </a:rPr>
              <a:t>LES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xmlns="" id="{1B60828D-58C8-4911-843F-416BACBFFD21}"/>
              </a:ext>
            </a:extLst>
          </p:cNvPr>
          <p:cNvSpPr txBox="1"/>
          <p:nvPr/>
        </p:nvSpPr>
        <p:spPr>
          <a:xfrm>
            <a:off x="8117587" y="4882095"/>
            <a:ext cx="1299845" cy="40132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09880" marR="5080" indent="-297815">
              <a:lnSpc>
                <a:spcPts val="1400"/>
              </a:lnSpc>
              <a:spcBef>
                <a:spcPts val="280"/>
              </a:spcBef>
            </a:pP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EJECUCI</a:t>
            </a:r>
            <a:r>
              <a:rPr lang="es-CO" sz="1300" spc="2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-30" dirty="0">
                <a:solidFill>
                  <a:srgbClr val="FFFFFF"/>
                </a:solidFill>
                <a:latin typeface="Times New Roman"/>
                <a:cs typeface="Times New Roman"/>
              </a:rPr>
              <a:t>DEL  </a:t>
            </a:r>
            <a:r>
              <a:rPr sz="1300" spc="-35" dirty="0">
                <a:solidFill>
                  <a:srgbClr val="FFFFFF"/>
                </a:solidFill>
                <a:latin typeface="Times New Roman"/>
                <a:cs typeface="Times New Roman"/>
              </a:rPr>
              <a:t>PLAN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43" name="object 27">
            <a:extLst>
              <a:ext uri="{FF2B5EF4-FFF2-40B4-BE49-F238E27FC236}">
                <a16:creationId xmlns:a16="http://schemas.microsoft.com/office/drawing/2014/main" xmlns="" id="{0049CC53-A3D3-4CE4-A429-6AD8DB4CDC19}"/>
              </a:ext>
            </a:extLst>
          </p:cNvPr>
          <p:cNvSpPr txBox="1"/>
          <p:nvPr/>
        </p:nvSpPr>
        <p:spPr>
          <a:xfrm>
            <a:off x="8187579" y="5282945"/>
            <a:ext cx="1106170" cy="50419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VALORACI</a:t>
            </a:r>
            <a:r>
              <a:rPr lang="es-CO" sz="1300" spc="-15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9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4" name="object 19">
            <a:extLst>
              <a:ext uri="{FF2B5EF4-FFF2-40B4-BE49-F238E27FC236}">
                <a16:creationId xmlns:a16="http://schemas.microsoft.com/office/drawing/2014/main" xmlns="" id="{A5E73F41-9FA4-4014-8663-F9C0A3D945C3}"/>
              </a:ext>
            </a:extLst>
          </p:cNvPr>
          <p:cNvSpPr txBox="1"/>
          <p:nvPr/>
        </p:nvSpPr>
        <p:spPr>
          <a:xfrm>
            <a:off x="6225126" y="3724288"/>
            <a:ext cx="146367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algn="ctr">
              <a:lnSpc>
                <a:spcPts val="1400"/>
              </a:lnSpc>
              <a:spcBef>
                <a:spcPts val="280"/>
              </a:spcBef>
            </a:pP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ELABORACI</a:t>
            </a:r>
            <a:r>
              <a:rPr lang="es-CO" sz="1300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Ó</a:t>
            </a:r>
            <a:r>
              <a:rPr sz="1300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  </a:t>
            </a:r>
            <a:r>
              <a:rPr sz="1300" spc="-25" dirty="0">
                <a:solidFill>
                  <a:srgbClr val="FFFFFF"/>
                </a:solidFill>
                <a:latin typeface="Times New Roman"/>
                <a:cs typeface="Times New Roman"/>
              </a:rPr>
              <a:t>INSTRUMENTOS  </a:t>
            </a:r>
            <a:r>
              <a:rPr sz="1300" spc="-5" dirty="0">
                <a:solidFill>
                  <a:srgbClr val="FFFFFF"/>
                </a:solidFill>
                <a:latin typeface="Times New Roman"/>
                <a:cs typeface="Times New Roman"/>
              </a:rPr>
              <a:t>(TRD-TVD)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45" name="object 22">
            <a:extLst>
              <a:ext uri="{FF2B5EF4-FFF2-40B4-BE49-F238E27FC236}">
                <a16:creationId xmlns:a16="http://schemas.microsoft.com/office/drawing/2014/main" xmlns="" id="{8F4F017F-B0A0-44C3-AA48-B5FDBFF3D9AF}"/>
              </a:ext>
            </a:extLst>
          </p:cNvPr>
          <p:cNvSpPr txBox="1"/>
          <p:nvPr/>
        </p:nvSpPr>
        <p:spPr>
          <a:xfrm>
            <a:off x="6228917" y="2406477"/>
            <a:ext cx="1228725" cy="8623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ts val="1400"/>
              </a:lnSpc>
              <a:spcBef>
                <a:spcPts val="280"/>
              </a:spcBef>
            </a:pP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lang="es-CO"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É</a:t>
            </a:r>
            <a:r>
              <a:rPr sz="1300" spc="5" dirty="0">
                <a:solidFill>
                  <a:srgbClr val="FFFFFF"/>
                </a:solidFill>
                <a:latin typeface="Times New Roman"/>
                <a:cs typeface="Times New Roman"/>
              </a:rPr>
              <a:t>CNICAS</a:t>
            </a:r>
            <a:r>
              <a:rPr sz="1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00" spc="10" dirty="0">
                <a:solidFill>
                  <a:srgbClr val="FFFFFF"/>
                </a:solidFill>
                <a:latin typeface="Times New Roman"/>
                <a:cs typeface="Times New Roman"/>
              </a:rPr>
              <a:t>DED  </a:t>
            </a:r>
            <a:r>
              <a:rPr sz="1300" spc="20" dirty="0">
                <a:solidFill>
                  <a:srgbClr val="FFFFFF"/>
                </a:solidFill>
                <a:latin typeface="Times New Roman"/>
                <a:cs typeface="Times New Roman"/>
              </a:rPr>
              <a:t>SELECCIÓN </a:t>
            </a:r>
            <a:r>
              <a:rPr sz="1300" spc="-100" dirty="0">
                <a:solidFill>
                  <a:srgbClr val="FFFFFF"/>
                </a:solidFill>
                <a:latin typeface="Times New Roman"/>
                <a:cs typeface="Times New Roman"/>
              </a:rPr>
              <a:t>Y  </a:t>
            </a:r>
            <a:r>
              <a:rPr sz="1300" spc="-15" dirty="0">
                <a:solidFill>
                  <a:srgbClr val="FFFFFF"/>
                </a:solidFill>
                <a:latin typeface="Times New Roman"/>
                <a:cs typeface="Times New Roman"/>
              </a:rPr>
              <a:t>MUESTREO</a:t>
            </a:r>
            <a:endParaRPr sz="13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endParaRPr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13301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174255"/>
            <a:ext cx="10353761" cy="1326321"/>
          </a:xfrm>
        </p:spPr>
        <p:txBody>
          <a:bodyPr/>
          <a:lstStyle/>
          <a:p>
            <a:pPr algn="l"/>
            <a:r>
              <a:rPr lang="es-CO" dirty="0"/>
              <a:t>4- Definir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4" y="1203960"/>
            <a:ext cx="10790526" cy="3695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200" dirty="0"/>
              <a:t>Las fases de implementación de la gestión documental: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Elaboración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Ejecución y  puesta en marcha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Seguimiento </a:t>
            </a:r>
          </a:p>
          <a:p>
            <a:pPr marL="514350" indent="-514350">
              <a:buFont typeface="+mj-lt"/>
              <a:buAutoNum type="arabicPeriod"/>
            </a:pPr>
            <a:r>
              <a:rPr lang="es-CO" sz="3200" dirty="0"/>
              <a:t>Mejora</a:t>
            </a:r>
          </a:p>
          <a:p>
            <a:pPr marL="0" indent="0">
              <a:buNone/>
            </a:pPr>
            <a:endParaRPr lang="es-CO" sz="3200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13794" y="5608320"/>
            <a:ext cx="10353762" cy="79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CO" sz="800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Colombia. Archivo General de la Nación, (2006) Infografía siete pasos para la formulación del programa de gestión documental – PGD</a:t>
            </a:r>
          </a:p>
          <a:p>
            <a:pPr marL="0" lvl="0" indent="0">
              <a:buNone/>
            </a:pP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Decreto 2609  de 2012 </a:t>
            </a:r>
            <a:endParaRPr lang="es-CO" sz="1000" b="1" i="1" u="sng" dirty="0"/>
          </a:p>
        </p:txBody>
      </p:sp>
    </p:spTree>
    <p:extLst>
      <p:ext uri="{BB962C8B-B14F-4D97-AF65-F5344CB8AC3E}">
        <p14:creationId xmlns:p14="http://schemas.microsoft.com/office/powerpoint/2010/main" val="444086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174255"/>
            <a:ext cx="10353761" cy="1326321"/>
          </a:xfrm>
        </p:spPr>
        <p:txBody>
          <a:bodyPr/>
          <a:lstStyle/>
          <a:p>
            <a:pPr algn="l"/>
            <a:r>
              <a:rPr lang="es-CO" dirty="0"/>
              <a:t>5- Establecer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4" y="1203960"/>
            <a:ext cx="10790526" cy="44043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sz="3200" dirty="0"/>
              <a:t>Programas específicos para la gestión documental como: </a:t>
            </a:r>
          </a:p>
          <a:p>
            <a:r>
              <a:rPr lang="es-CO" sz="3200" dirty="0"/>
              <a:t>Normalización de formas y formulario electrónico.</a:t>
            </a:r>
          </a:p>
          <a:p>
            <a:r>
              <a:rPr lang="es-CO" sz="3200" dirty="0"/>
              <a:t>Documentos vitales o esenciales </a:t>
            </a:r>
          </a:p>
          <a:p>
            <a:r>
              <a:rPr lang="es-CO" sz="3200" dirty="0"/>
              <a:t>Gestión de documento electrónico </a:t>
            </a:r>
          </a:p>
          <a:p>
            <a:r>
              <a:rPr lang="es-CO" sz="3200" dirty="0"/>
              <a:t>Programa de archivos descentralizados </a:t>
            </a:r>
          </a:p>
          <a:p>
            <a:r>
              <a:rPr lang="es-CO" sz="3200" dirty="0"/>
              <a:t>Reprografía</a:t>
            </a:r>
          </a:p>
          <a:p>
            <a:r>
              <a:rPr lang="es-CO" sz="3200" dirty="0"/>
              <a:t>Documentos especiales </a:t>
            </a:r>
          </a:p>
          <a:p>
            <a:r>
              <a:rPr lang="es-CO" sz="3200" dirty="0"/>
              <a:t>Plan institucional de capacitación </a:t>
            </a:r>
          </a:p>
          <a:p>
            <a:r>
              <a:rPr lang="es-CO" sz="3200" dirty="0"/>
              <a:t>Auditoria y control 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13794" y="5608320"/>
            <a:ext cx="10353762" cy="79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CO" sz="800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Colombia. Archivo General de la Nación, (2006) Infografía siete pasos para la formulación del programa de gestión documental – PGD</a:t>
            </a:r>
          </a:p>
          <a:p>
            <a:pPr marL="0" lvl="0" indent="0">
              <a:buNone/>
            </a:pP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Decreto 2609  de 2012 </a:t>
            </a:r>
            <a:endParaRPr lang="es-CO" sz="1000" b="1" i="1" u="sng" dirty="0"/>
          </a:p>
        </p:txBody>
      </p:sp>
    </p:spTree>
    <p:extLst>
      <p:ext uri="{BB962C8B-B14F-4D97-AF65-F5344CB8AC3E}">
        <p14:creationId xmlns:p14="http://schemas.microsoft.com/office/powerpoint/2010/main" val="971313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174255"/>
            <a:ext cx="10353761" cy="1326321"/>
          </a:xfrm>
        </p:spPr>
        <p:txBody>
          <a:bodyPr/>
          <a:lstStyle/>
          <a:p>
            <a:pPr algn="l"/>
            <a:r>
              <a:rPr lang="es-CO" dirty="0"/>
              <a:t>6- armonizar 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4" y="1203960"/>
            <a:ext cx="10790526" cy="4191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sz="3200" dirty="0"/>
              <a:t>En el marco de la política de eficiencia administrativa, la gestión documental se debe articular con:</a:t>
            </a:r>
          </a:p>
          <a:p>
            <a:r>
              <a:rPr lang="es-CO" sz="3200" dirty="0"/>
              <a:t>El modelo integrado de planeación y gestión </a:t>
            </a:r>
          </a:p>
          <a:p>
            <a:r>
              <a:rPr lang="es-CO" sz="3200" dirty="0"/>
              <a:t>Plan estratégico institucional </a:t>
            </a:r>
          </a:p>
          <a:p>
            <a:r>
              <a:rPr lang="es-CO" sz="3200" dirty="0"/>
              <a:t>Plan de inversión </a:t>
            </a:r>
          </a:p>
          <a:p>
            <a:r>
              <a:rPr lang="es-CO" sz="3200" dirty="0"/>
              <a:t>Plan de acción anual </a:t>
            </a:r>
          </a:p>
          <a:p>
            <a:r>
              <a:rPr lang="es-CO" sz="3200" dirty="0"/>
              <a:t>Plan institucional de archivos de la entidad – PINAR </a:t>
            </a:r>
          </a:p>
          <a:p>
            <a:r>
              <a:rPr lang="es-CO" sz="3200" dirty="0"/>
              <a:t>Otros modelos de gestión 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13794" y="5608320"/>
            <a:ext cx="10353762" cy="79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CO" sz="800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Colombia. Archivo General de la Nación, (2006) Infografía siete pasos para la formulación del programa de gestión documental – PGD</a:t>
            </a:r>
          </a:p>
          <a:p>
            <a:pPr marL="0" lvl="0" indent="0">
              <a:buNone/>
            </a:pP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Decreto 2609  de 2012 </a:t>
            </a:r>
            <a:endParaRPr lang="es-CO" sz="1000" b="1" i="1" u="sng" dirty="0"/>
          </a:p>
        </p:txBody>
      </p:sp>
    </p:spTree>
    <p:extLst>
      <p:ext uri="{BB962C8B-B14F-4D97-AF65-F5344CB8AC3E}">
        <p14:creationId xmlns:p14="http://schemas.microsoft.com/office/powerpoint/2010/main" val="136908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174255"/>
            <a:ext cx="10353761" cy="1326321"/>
          </a:xfrm>
        </p:spPr>
        <p:txBody>
          <a:bodyPr/>
          <a:lstStyle/>
          <a:p>
            <a:pPr algn="l"/>
            <a:r>
              <a:rPr lang="es-CO" dirty="0"/>
              <a:t>7- Publicar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4" y="1203960"/>
            <a:ext cx="10790526" cy="4404360"/>
          </a:xfrm>
        </p:spPr>
        <p:txBody>
          <a:bodyPr>
            <a:normAutofit fontScale="85000" lnSpcReduction="20000"/>
          </a:bodyPr>
          <a:lstStyle/>
          <a:p>
            <a:r>
              <a:rPr lang="es-CO" sz="2800" dirty="0"/>
              <a:t>El PDG debe ser aprobado por el Comité Institucional de Desarrollo Administrativo en las entidades del orden nacional y por el Comité Interno de Archivo en las entidades del orden territorial y publicado en la página web de la respectiva entidad.</a:t>
            </a:r>
          </a:p>
          <a:p>
            <a:r>
              <a:rPr lang="es-CO" sz="2800" dirty="0" smtClean="0">
                <a:effectLst/>
              </a:rPr>
              <a:t>“Que </a:t>
            </a:r>
            <a:r>
              <a:rPr lang="es-CO" sz="2800" dirty="0">
                <a:effectLst/>
              </a:rPr>
              <a:t>el artículo </a:t>
            </a:r>
            <a:r>
              <a:rPr lang="es-CO" sz="2800" dirty="0" smtClean="0">
                <a:effectLst/>
              </a:rPr>
              <a:t>26 del </a:t>
            </a:r>
            <a:r>
              <a:rPr lang="es-CO" sz="2800" dirty="0">
                <a:effectLst/>
              </a:rPr>
              <a:t>Decreto número 2578 de 2012, expedido por el Ministerio de Cultura, establece la obligación que tienen las empresas e instituciones privadas que estén bajo la vigilancia del Estado, a contar con archivos creados, organizados, preservados y controlados, teniendo en cuenta los principios archivísticos, las normas que regulan el sector, las establecidas en la Ley </a:t>
            </a:r>
            <a:r>
              <a:rPr lang="es-CO" sz="2800" dirty="0" smtClean="0">
                <a:effectLst/>
              </a:rPr>
              <a:t>594</a:t>
            </a:r>
            <a:r>
              <a:rPr lang="es-CO" sz="2800" dirty="0">
                <a:effectLst/>
              </a:rPr>
              <a:t> de 2000 y, demás normas </a:t>
            </a:r>
            <a:r>
              <a:rPr lang="es-CO" sz="2800" dirty="0" smtClean="0">
                <a:effectLst/>
              </a:rPr>
              <a:t>reglamentarias” Resolución 8934.</a:t>
            </a:r>
            <a:endParaRPr lang="es-CO" sz="3200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913794" y="5640088"/>
            <a:ext cx="10353762" cy="79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s-CO" sz="800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Colombia. Archivo General de la Nación, (2006) Infografía siete pasos para la formulación del programa de gestión documental – PGD</a:t>
            </a:r>
          </a:p>
          <a:p>
            <a:pPr marL="0" lvl="0" indent="0">
              <a:buNone/>
            </a:pPr>
            <a:r>
              <a:rPr lang="es-CO" sz="10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Resolución 8934  </a:t>
            </a:r>
            <a:r>
              <a:rPr lang="es-CO" sz="10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 2012 </a:t>
            </a:r>
            <a:endParaRPr lang="es-CO" sz="1000" b="1" i="1" u="sng" dirty="0"/>
          </a:p>
        </p:txBody>
      </p:sp>
    </p:spTree>
    <p:extLst>
      <p:ext uri="{BB962C8B-B14F-4D97-AF65-F5344CB8AC3E}">
        <p14:creationId xmlns:p14="http://schemas.microsoft.com/office/powerpoint/2010/main" val="198961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COMITÉ DE ARCHIVO 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CO" sz="2800" dirty="0"/>
              <a:t>Grupo asesor de la alta Dirección, responsable de cumplir  y hacer cumplir las políticas archivísticas, definir los  programas de gestión de documentos y hacer  recomendaciones en cuanto a los procesos  administrativos y técnicos de los archivos.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090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36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TABLA DE  </a:t>
            </a:r>
            <a:r>
              <a:rPr lang="es-CO" sz="40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rPr>
              <a:t>RETENCIÓN  DOCUMENTAL</a:t>
            </a:r>
            <a:r>
              <a:rPr lang="es-CO" sz="4400" dirty="0">
                <a:latin typeface="Arial"/>
                <a:cs typeface="Arial"/>
              </a:rPr>
              <a:t/>
            </a:r>
            <a:br>
              <a:rPr lang="es-CO" sz="4400" dirty="0">
                <a:latin typeface="Arial"/>
                <a:cs typeface="Arial"/>
              </a:rPr>
            </a:br>
            <a:endParaRPr lang="es-CO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3795" y="2521067"/>
            <a:ext cx="10353762" cy="3695136"/>
          </a:xfrm>
        </p:spPr>
        <p:txBody>
          <a:bodyPr>
            <a:normAutofit/>
          </a:bodyPr>
          <a:lstStyle/>
          <a:p>
            <a:pPr marL="12065" marR="5080" indent="-1270" algn="just">
              <a:lnSpc>
                <a:spcPct val="86300"/>
              </a:lnSpc>
              <a:spcBef>
                <a:spcPts val="430"/>
              </a:spcBef>
            </a:pPr>
            <a:r>
              <a:rPr lang="es-CO" sz="2800" dirty="0"/>
              <a:t>Listado de series, con sus  correspondientes tipos  documentales, a las cuales se  asigna el tiempo de permanencia  en cada etapa del ciclo vital de  los documentos</a:t>
            </a:r>
          </a:p>
        </p:txBody>
      </p:sp>
    </p:spTree>
    <p:extLst>
      <p:ext uri="{BB962C8B-B14F-4D97-AF65-F5344CB8AC3E}">
        <p14:creationId xmlns:p14="http://schemas.microsoft.com/office/powerpoint/2010/main" val="426827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481796" y="437881"/>
            <a:ext cx="11260837" cy="5975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33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8F63536-60DD-4725-9370-40E040A81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1"/>
            <a:ext cx="3589625" cy="1264920"/>
          </a:xfrm>
        </p:spPr>
        <p:txBody>
          <a:bodyPr/>
          <a:lstStyle/>
          <a:p>
            <a:r>
              <a:rPr lang="es-CO" dirty="0" smtClean="0">
                <a:effectLst/>
              </a:rPr>
              <a:t>bibliografía </a:t>
            </a:r>
            <a:r>
              <a:rPr lang="es-CO" dirty="0">
                <a:effectLst/>
              </a:rPr>
              <a:t/>
            </a:r>
            <a:br>
              <a:rPr lang="es-CO" dirty="0">
                <a:effectLst/>
              </a:rPr>
            </a:b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3BBA78A-325A-401D-AF80-211024378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70661"/>
            <a:ext cx="10353762" cy="4324832"/>
          </a:xfrm>
        </p:spPr>
        <p:txBody>
          <a:bodyPr>
            <a:normAutofit fontScale="70000" lnSpcReduction="20000"/>
          </a:bodyPr>
          <a:lstStyle/>
          <a:p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Archivo General de la Nación de Colombia. (2018). Recuperado de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www.archivogeneral.gov.co</a:t>
            </a:r>
            <a:endParaRPr lang="es-CO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715"/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Archivo General de la Nación de Colombia. (2018). Tablas de Retención Documental. TRD.  Recuperado de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http://www.archivogeneral.gov.co/transparencia/gestion-informacion-publica/Tablas-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 de-</a:t>
            </a:r>
            <a:r>
              <a:rPr lang="es-CO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Retencion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-Documental-TRD</a:t>
            </a:r>
          </a:p>
          <a:p>
            <a:pPr marR="6350"/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Archivo General de la Nación de Colombia. (2003). Reglamento General de Archivos. 3ed. Bogotá:  AGN.</a:t>
            </a:r>
          </a:p>
          <a:p>
            <a:pPr marR="5080">
              <a:tabLst>
                <a:tab pos="866140" algn="l"/>
                <a:tab pos="1764030" algn="l"/>
                <a:tab pos="2164715" algn="l"/>
                <a:tab pos="2498725" algn="l"/>
                <a:tab pos="3302000" algn="l"/>
                <a:tab pos="3702685" algn="l"/>
                <a:tab pos="4966335" algn="l"/>
                <a:tab pos="5897245" algn="l"/>
                <a:tab pos="6412230" algn="l"/>
                <a:tab pos="6813550" algn="l"/>
                <a:tab pos="7498080" algn="l"/>
                <a:tab pos="8778240" algn="l"/>
              </a:tabLst>
            </a:pP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Archivo	General	de	la	Nación	de	Colombia.	Acuerdo	027	de	2006.	Recuperado	de 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http://www.archivogeneral.gov.co/sites/all/themes/nevia/PDF/Transparencia/ACUERDO_027_DE_2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006.pdf</a:t>
            </a:r>
          </a:p>
          <a:p>
            <a:pPr marR="5080">
              <a:tabLst>
                <a:tab pos="866140" algn="l"/>
                <a:tab pos="1764030" algn="l"/>
                <a:tab pos="2164715" algn="l"/>
                <a:tab pos="2498725" algn="l"/>
                <a:tab pos="3302000" algn="l"/>
                <a:tab pos="3702685" algn="l"/>
                <a:tab pos="4966335" algn="l"/>
                <a:tab pos="5897245" algn="l"/>
                <a:tab pos="6412230" algn="l"/>
                <a:tab pos="6813550" algn="l"/>
                <a:tab pos="7498080" algn="l"/>
                <a:tab pos="8778240" algn="l"/>
              </a:tabLst>
            </a:pP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LEY 1712 DE 2014-LEY de Transparencia y el Derecho de Acceso a la Información Pública  Nacional y se dictan otras disposiciones.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Recuperado de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www.centrodememoriahistorica.gov.co/descargas/transparencia/Ley1712-transparencia-acceso-informacion.pdf</a:t>
            </a:r>
            <a:endParaRPr lang="es-CO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600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Colombia. Archivo General de la Nación, (2006) Infografía siete pasos para la formulación del programa de gestión documental – PGD</a:t>
            </a:r>
          </a:p>
          <a:p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Decreto 2609  de 2012 </a:t>
            </a:r>
            <a:endParaRPr lang="es-CO" b="1" i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Resolución 8934.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</a:rPr>
              <a:t>recuperado de </a:t>
            </a:r>
            <a:r>
              <a:rPr lang="es-CO" b="1" i="1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</a:t>
            </a:r>
            <a:r>
              <a:rPr lang="es-CO" b="1" i="1" u="sng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www.sic.gov.co/sites/default/files/normatividad/Resolucion_8934_2014.pdf</a:t>
            </a:r>
            <a:endParaRPr lang="es-CO" b="1" i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b="1" i="1" u="sng" dirty="0"/>
          </a:p>
          <a:p>
            <a:pPr marL="12700" marR="5080">
              <a:lnSpc>
                <a:spcPct val="100000"/>
              </a:lnSpc>
              <a:spcBef>
                <a:spcPts val="985"/>
              </a:spcBef>
              <a:tabLst>
                <a:tab pos="866140" algn="l"/>
                <a:tab pos="1764030" algn="l"/>
                <a:tab pos="2164715" algn="l"/>
                <a:tab pos="2498725" algn="l"/>
                <a:tab pos="3302000" algn="l"/>
                <a:tab pos="3702685" algn="l"/>
                <a:tab pos="4966335" algn="l"/>
                <a:tab pos="5897245" algn="l"/>
                <a:tab pos="6412230" algn="l"/>
                <a:tab pos="6813550" algn="l"/>
                <a:tab pos="7498080" algn="l"/>
                <a:tab pos="8778240" algn="l"/>
              </a:tabLst>
            </a:pPr>
            <a:endParaRPr lang="es-CO" dirty="0">
              <a:latin typeface="Arial"/>
              <a:cs typeface="Arial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5932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Damasco</Template>
  <TotalTime>289</TotalTime>
  <Words>1530</Words>
  <Application>Microsoft Office PowerPoint</Application>
  <PresentationFormat>Panorámica</PresentationFormat>
  <Paragraphs>278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Bookman Old Style</vt:lpstr>
      <vt:lpstr>HelveticaNeueLT Com 55 Roman</vt:lpstr>
      <vt:lpstr>Rockwell</vt:lpstr>
      <vt:lpstr>Times New Roman</vt:lpstr>
      <vt:lpstr>Trebuchet MS</vt:lpstr>
      <vt:lpstr>Damask</vt:lpstr>
      <vt:lpstr>Una visión general a la Gestión Documental: IMPORTANCIA Y TRASCENDENCIA. </vt:lpstr>
      <vt:lpstr>La gestión documental</vt:lpstr>
      <vt:lpstr>Formulación del programa de gestión documental – pgd </vt:lpstr>
      <vt:lpstr>1-Diagnosticar</vt:lpstr>
      <vt:lpstr>2- Identificar</vt:lpstr>
      <vt:lpstr>3- formular </vt:lpstr>
      <vt:lpstr>3.0-Procesos de la gestión  Documental</vt:lpstr>
      <vt:lpstr>3.1-Planeación </vt:lpstr>
      <vt:lpstr>3.2-PRODUCCIÓN </vt:lpstr>
      <vt:lpstr>3.3-GESTIÓN Y TRÁMITE </vt:lpstr>
      <vt:lpstr>3.4-Clasificación y ORGANIZACIÓN </vt:lpstr>
      <vt:lpstr>3.5-Transferencia y/o migración</vt:lpstr>
      <vt:lpstr>3.6-Disposición o eliminación</vt:lpstr>
      <vt:lpstr>3.7-PRESERVACIÓN A LARGO PLAZO O DIGITAL</vt:lpstr>
      <vt:lpstr>3.8-valoración</vt:lpstr>
      <vt:lpstr>4- Definir </vt:lpstr>
      <vt:lpstr>5- Establecer </vt:lpstr>
      <vt:lpstr>6- armonizar  </vt:lpstr>
      <vt:lpstr>7- Publicar </vt:lpstr>
      <vt:lpstr>COMITÉ DE ARCHIVO </vt:lpstr>
      <vt:lpstr>TABLA DE  RETENCIÓN  DOCUMENTAL </vt:lpstr>
      <vt:lpstr>Presentación de PowerPoint</vt:lpstr>
      <vt:lpstr>bibliografía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 visión general a la Gestión Documental.</dc:title>
  <dc:creator>tomy abril</dc:creator>
  <cp:keywords>Gestión Documental- FMI- Conceptos</cp:keywords>
  <cp:lastModifiedBy>tomy abril</cp:lastModifiedBy>
  <cp:revision>35</cp:revision>
  <dcterms:created xsi:type="dcterms:W3CDTF">2018-08-28T05:45:58Z</dcterms:created>
  <dcterms:modified xsi:type="dcterms:W3CDTF">2018-08-31T04:13:07Z</dcterms:modified>
  <cp:category>Archivología</cp:category>
</cp:coreProperties>
</file>