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73" r:id="rId5"/>
    <p:sldId id="268" r:id="rId6"/>
    <p:sldId id="279" r:id="rId7"/>
    <p:sldId id="274" r:id="rId8"/>
    <p:sldId id="272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08" autoAdjust="0"/>
  </p:normalViewPr>
  <p:slideViewPr>
    <p:cSldViewPr>
      <p:cViewPr varScale="1">
        <p:scale>
          <a:sx n="77" d="100"/>
          <a:sy n="77" d="100"/>
        </p:scale>
        <p:origin x="32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0BE0E0-C2C9-4051-A427-E6A52DCA1D0C}" type="datetimeFigureOut">
              <a:rPr lang="es-ES" smtClean="0"/>
              <a:pPr/>
              <a:t>26/09/2019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217FF-6DCA-4A11-B82B-5F509253AECB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714348" y="714356"/>
            <a:ext cx="7558608" cy="1512168"/>
          </a:xfrm>
        </p:spPr>
        <p:txBody>
          <a:bodyPr>
            <a:noAutofit/>
          </a:bodyPr>
          <a:lstStyle/>
          <a:p>
            <a:r>
              <a:rPr lang="es-ES" sz="2800" b="1" spc="3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TIPS  PARA MANEJAR LA MEJOR UNIDAD PRODUCTIVA</a:t>
            </a:r>
            <a:r>
              <a:rPr lang="es-ES" sz="2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5" name="4 Subtítulo"/>
          <p:cNvSpPr>
            <a:spLocks noGrp="1"/>
          </p:cNvSpPr>
          <p:nvPr>
            <p:ph type="subTitle" idx="1"/>
          </p:nvPr>
        </p:nvSpPr>
        <p:spPr>
          <a:xfrm>
            <a:off x="785786" y="2500306"/>
            <a:ext cx="7715304" cy="2232248"/>
          </a:xfrm>
        </p:spPr>
        <p:txBody>
          <a:bodyPr>
            <a:normAutofit/>
          </a:bodyPr>
          <a:lstStyle/>
          <a:p>
            <a:r>
              <a:rPr lang="es-ES" sz="8800" b="1" spc="3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  <a:t>Yomismo.com</a:t>
            </a:r>
            <a:endParaRPr lang="es-ES" sz="8800" b="1" spc="300" dirty="0" smtClean="0">
              <a:latin typeface="Brisk" pitchFamily="82" charset="0"/>
              <a:cs typeface="Arial" pitchFamily="34" charset="0"/>
            </a:endParaRPr>
          </a:p>
          <a:p>
            <a:endParaRPr lang="es-ES" b="1" spc="300" dirty="0">
              <a:latin typeface="Neuropol" pitchFamily="34" charset="0"/>
            </a:endParaRPr>
          </a:p>
        </p:txBody>
      </p:sp>
      <p:pic>
        <p:nvPicPr>
          <p:cNvPr id="6" name="5 Imagen" descr="huevo C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6" y="4643446"/>
            <a:ext cx="1652019" cy="1597155"/>
          </a:xfrm>
          <a:prstGeom prst="rect">
            <a:avLst/>
          </a:prstGeom>
        </p:spPr>
      </p:pic>
      <p:pic>
        <p:nvPicPr>
          <p:cNvPr id="7" name="6 Imagen" descr="CARLOS PARR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9060" y="6286520"/>
            <a:ext cx="1709931" cy="240792"/>
          </a:xfrm>
          <a:prstGeom prst="rect">
            <a:avLst/>
          </a:prstGeom>
        </p:spPr>
      </p:pic>
      <p:pic>
        <p:nvPicPr>
          <p:cNvPr id="8" name="7 Imagen" descr="ergonomia del s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662" y="5000636"/>
            <a:ext cx="5185618" cy="14367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428604"/>
            <a:ext cx="8104414" cy="4857784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es-ES" sz="5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TRABAS QUE NO DEJAN FUNCIONAR </a:t>
            </a:r>
            <a:r>
              <a:rPr lang="es-ES" sz="5100" b="1" dirty="0" smtClean="0"/>
              <a:t> </a:t>
            </a:r>
            <a:r>
              <a:rPr lang="es-ES" sz="7000" b="1" spc="3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  <a:t>Yomismo.com</a:t>
            </a:r>
          </a:p>
          <a:p>
            <a:endParaRPr lang="es-ES" sz="2800" b="1" spc="300" dirty="0">
              <a:latin typeface="Brisk" pitchFamily="82" charset="0"/>
              <a:cs typeface="Arial" pitchFamily="34" charset="0"/>
            </a:endParaRPr>
          </a:p>
          <a:p>
            <a:pPr>
              <a:lnSpc>
                <a:spcPct val="160000"/>
              </a:lnSpc>
              <a:buNone/>
            </a:pPr>
            <a:r>
              <a:rPr lang="en-US" sz="2800" dirty="0">
                <a:latin typeface="Arial Rounded MT Bold" pitchFamily="34" charset="0"/>
              </a:rPr>
              <a:t>	</a:t>
            </a: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1.     </a:t>
            </a:r>
            <a:r>
              <a:rPr lang="es-E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rencor , el no perdón.</a:t>
            </a:r>
          </a:p>
          <a:p>
            <a:pPr>
              <a:lnSpc>
                <a:spcPct val="160000"/>
              </a:lnSpc>
              <a:buNone/>
            </a:pPr>
            <a:r>
              <a:rPr lang="es-E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2.  El merecimiento, sistemas de creencias.</a:t>
            </a:r>
          </a:p>
          <a:p>
            <a:pPr>
              <a:lnSpc>
                <a:spcPct val="160000"/>
              </a:lnSpc>
              <a:buNone/>
            </a:pPr>
            <a:r>
              <a:rPr lang="es-E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3.  Malas acciones de nuestros antepasados .</a:t>
            </a:r>
          </a:p>
          <a:p>
            <a:pPr>
              <a:lnSpc>
                <a:spcPct val="160000"/>
              </a:lnSpc>
              <a:buNone/>
            </a:pPr>
            <a:r>
              <a:rPr lang="es-E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4.  La cadena de las deudas.</a:t>
            </a:r>
          </a:p>
          <a:p>
            <a:pPr>
              <a:lnSpc>
                <a:spcPct val="160000"/>
              </a:lnSpc>
              <a:buNone/>
            </a:pPr>
            <a:r>
              <a:rPr lang="es-E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5.  No sabemos responder  saludos - No sabemos hacer</a:t>
            </a:r>
          </a:p>
          <a:p>
            <a:pPr>
              <a:lnSpc>
                <a:spcPct val="160000"/>
              </a:lnSpc>
              <a:buNone/>
            </a:pPr>
            <a:r>
              <a:rPr lang="es-ES" sz="4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preguntas </a:t>
            </a:r>
            <a:r>
              <a:rPr lang="es-ES" sz="42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4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60000"/>
              </a:lnSpc>
              <a:buNone/>
            </a:pPr>
            <a:r>
              <a:rPr lang="es-E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6.  El desorden como obstaculizador .</a:t>
            </a:r>
            <a:r>
              <a:rPr lang="es-ES" sz="2800" dirty="0"/>
              <a:t/>
            </a:r>
            <a:br>
              <a:rPr lang="es-ES" sz="2800" dirty="0"/>
            </a:br>
            <a:endParaRPr lang="es-ES" sz="2800" dirty="0"/>
          </a:p>
          <a:p>
            <a:pPr>
              <a:lnSpc>
                <a:spcPct val="150000"/>
              </a:lnSpc>
              <a:buNone/>
            </a:pPr>
            <a:endParaRPr lang="es-E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4" name="3 Imagen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92" y="4714884"/>
            <a:ext cx="1709931" cy="1929388"/>
          </a:xfrm>
          <a:prstGeom prst="rect">
            <a:avLst/>
          </a:prstGeom>
        </p:spPr>
      </p:pic>
      <p:pic>
        <p:nvPicPr>
          <p:cNvPr id="5" name="4 Imagen" descr="ergonomia del 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5000636"/>
            <a:ext cx="5000660" cy="1385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14291"/>
            <a:ext cx="8429684" cy="4857784"/>
          </a:xfrm>
        </p:spPr>
        <p:txBody>
          <a:bodyPr>
            <a:normAutofit fontScale="25000" lnSpcReduction="20000"/>
          </a:bodyPr>
          <a:lstStyle/>
          <a:p>
            <a:pPr marL="0" lvl="0" indent="0" algn="ctr">
              <a:buNone/>
            </a:pPr>
            <a:r>
              <a:rPr lang="es-CO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TIPS QUE FORMARON NUESTRO SISTEMA DE CREENCIAS DE NO MERECIMIENTO  Y </a:t>
            </a:r>
          </a:p>
          <a:p>
            <a:pPr marL="0" lvl="0" indent="0" algn="ctr">
              <a:buNone/>
            </a:pPr>
            <a:r>
              <a:rPr lang="es-CO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DEBEMOS BORRAR  DE NUESTRAS CREENCIAS </a:t>
            </a:r>
          </a:p>
          <a:p>
            <a:pPr lvl="0">
              <a:buFont typeface="Wingdings" panose="05000000000000000000" pitchFamily="2" charset="2"/>
              <a:buChar char="v"/>
            </a:pPr>
            <a:endParaRPr lang="es-CO" sz="5100" b="1" dirty="0" smtClean="0"/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s-CO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Mamá </a:t>
            </a: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no tiene plata, </a:t>
            </a:r>
            <a:r>
              <a:rPr lang="es-CO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pídaselo </a:t>
            </a: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a Papá Noel en Navidad.</a:t>
            </a:r>
            <a:endParaRPr lang="es-CO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Dile a tu papá que te lo compre.</a:t>
            </a:r>
            <a:endParaRPr lang="es-CO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No importa el dinero, lo importante es tener salud.</a:t>
            </a:r>
            <a:endParaRPr lang="es-CO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El dinero es malo, corrompe a la gente, trae problemas.</a:t>
            </a:r>
            <a:endParaRPr lang="es-CO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El dinero no puede ser manejado por mujeres, es cosa de hombres.</a:t>
            </a:r>
            <a:endParaRPr lang="es-CO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La plata se va como el agua.</a:t>
            </a:r>
            <a:endParaRPr lang="es-CO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120000"/>
              </a:lnSpc>
              <a:buFont typeface="+mj-lt"/>
              <a:buAutoNum type="arabicPeriod"/>
            </a:pP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Para tener mucha plata hay que trabajar mucho.</a:t>
            </a:r>
            <a:endParaRPr lang="es-CO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lvl="0" indent="-514350">
              <a:lnSpc>
                <a:spcPct val="170000"/>
              </a:lnSpc>
              <a:buFont typeface="+mj-lt"/>
              <a:buAutoNum type="arabicPeriod"/>
            </a:pPr>
            <a:r>
              <a:rPr lang="es-CO" sz="8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CO" sz="8000" b="1" dirty="0">
                <a:latin typeface="Arial" panose="020B0604020202020204" pitchFamily="34" charset="0"/>
                <a:cs typeface="Arial" panose="020B0604020202020204" pitchFamily="34" charset="0"/>
              </a:rPr>
              <a:t>coja ese billete que es sucio.</a:t>
            </a:r>
            <a:endParaRPr lang="es-CO" sz="8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buFont typeface="Wingdings" panose="05000000000000000000" pitchFamily="2" charset="2"/>
              <a:buChar char="v"/>
            </a:pPr>
            <a:endParaRPr lang="es-ES" sz="8000" dirty="0"/>
          </a:p>
        </p:txBody>
      </p:sp>
      <p:pic>
        <p:nvPicPr>
          <p:cNvPr id="4" name="3 Imagen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892" y="4714884"/>
            <a:ext cx="1709931" cy="1929388"/>
          </a:xfrm>
          <a:prstGeom prst="rect">
            <a:avLst/>
          </a:prstGeom>
        </p:spPr>
      </p:pic>
      <p:pic>
        <p:nvPicPr>
          <p:cNvPr id="5" name="4 Imagen" descr="ergonomia del 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5072074"/>
            <a:ext cx="5000660" cy="1385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800025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s-ES" sz="1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RECOMENDACIONES  PARA IMPLANTAR RAPIDAMENTE</a:t>
            </a:r>
          </a:p>
          <a:p>
            <a:pPr marL="0" indent="0" algn="ctr">
              <a:buNone/>
            </a:pPr>
            <a:r>
              <a:rPr lang="es-ES" sz="1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0" b="1" spc="3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  <a:t>Yomismo.com</a:t>
            </a:r>
          </a:p>
          <a:p>
            <a:pPr>
              <a:buFont typeface="Wingdings" panose="05000000000000000000" pitchFamily="2" charset="2"/>
              <a:buChar char="v"/>
            </a:pPr>
            <a:endParaRPr lang="es-ES" sz="4100" b="1" spc="3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sk" pitchFamily="82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_tradnl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“AQUEL QUE NO PUEDA GUARDAR SUS   PENSAMIENTOS DENTRO DE SI, NUNCA PODRÁ LLEVAR A CABO GRANDES COSAS” CARLYLE </a:t>
            </a:r>
            <a:endParaRPr lang="es-CO" sz="7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s-CO" sz="7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“NINGÚN PROBLEMA PUEDE SER RESUELTO DESDE EL MISMO ESTADO DE CONSCIECIA DESDE EL QUE FUE CREADO" A.EINSTEIN   								            </a:t>
            </a:r>
            <a:endParaRPr lang="es-CO" sz="7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“ES  INCREÍBLE VER COMO UNO PUEDE COMUNICAR CON EL UNIVERSO Y OBTENER SU APOYO”  ANONIMO</a:t>
            </a:r>
          </a:p>
          <a:p>
            <a:endParaRPr lang="es-CO" sz="7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None/>
            </a:pP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REPASEMOS QUE HACEN LAS EMPRESAS ORGANIZADAS CADA AÑO :</a:t>
            </a:r>
          </a:p>
          <a:p>
            <a:pPr marL="0" lvl="0" indent="0">
              <a:buNone/>
            </a:pP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 FASE INICIAL DE TODO SON LOS </a:t>
            </a:r>
          </a:p>
          <a:p>
            <a:pPr marL="0" indent="0">
              <a:buNone/>
            </a:pP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PRESUPUESTOS QUE PARA NOSOTROS ES</a:t>
            </a:r>
          </a:p>
          <a:p>
            <a:pPr marL="0" indent="0">
              <a:buNone/>
            </a:pPr>
            <a:r>
              <a:rPr lang="es-ES" sz="7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NUESTRA LEY DE ATRACCION   </a:t>
            </a:r>
          </a:p>
          <a:p>
            <a:pPr marL="0" lvl="0" indent="0">
              <a:buNone/>
            </a:pP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   EL SEGUIMIENTO QUE ES LA HERRAMIENTA </a:t>
            </a:r>
          </a:p>
          <a:p>
            <a:pPr marL="0" lvl="0" indent="0">
              <a:buNone/>
            </a:pPr>
            <a:r>
              <a:rPr lang="es-ES" sz="7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MAS MARAVILLOSA  </a:t>
            </a:r>
            <a:r>
              <a:rPr lang="es-ES" sz="7200" dirty="0" smtClean="0"/>
              <a:t>                </a:t>
            </a:r>
            <a:r>
              <a:rPr lang="es-ES" dirty="0" smtClean="0"/>
              <a:t>                                                                                                              </a:t>
            </a:r>
            <a:endParaRPr lang="es-ES" dirty="0"/>
          </a:p>
        </p:txBody>
      </p:sp>
      <p:pic>
        <p:nvPicPr>
          <p:cNvPr id="4" name="3 Imagen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4714884"/>
            <a:ext cx="1709931" cy="192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61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CO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O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ARRANQUE</a:t>
            </a:r>
            <a:r>
              <a:rPr lang="es-CO" sz="3600" dirty="0" smtClean="0"/>
              <a:t>               </a:t>
            </a:r>
            <a:r>
              <a:rPr lang="es-ES" b="1" spc="3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  <a:t>Yomismo.com </a:t>
            </a:r>
            <a:endParaRPr lang="es-CO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Trabajaremos 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en la recolección de cifras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AutoNum type="arabicPeriod" startAt="2"/>
            </a:pP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Apoyándonos en las fases lunares y cuando estemos en  la  Fase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de Luna Nueva, ahí plasmaremos todos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los  datos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obtenidos 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Nuestro Mapa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Tesoro,    apoyándonos con ayudas sensoriales en una cartelera de dimensiones de la serie de oro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3 Imagen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5373216"/>
            <a:ext cx="1709931" cy="1271056"/>
          </a:xfrm>
          <a:prstGeom prst="rect">
            <a:avLst/>
          </a:prstGeom>
        </p:spPr>
      </p:pic>
      <p:pic>
        <p:nvPicPr>
          <p:cNvPr id="5" name="4 Imagen" descr="ergonomia del 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5373216"/>
            <a:ext cx="5000660" cy="108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9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486228" y="188640"/>
            <a:ext cx="8229600" cy="452624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</a:pPr>
            <a:r>
              <a:rPr lang="es-CO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FIJACIÓN DE OBJETIVOS  </a:t>
            </a:r>
            <a:r>
              <a:rPr lang="es-ES" b="1" spc="3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  <a:t>Yomismo.com</a:t>
            </a:r>
            <a:r>
              <a:rPr lang="es-ES" sz="3200" b="1" spc="3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  <a:t> </a:t>
            </a:r>
            <a:br>
              <a:rPr lang="es-ES" sz="3200" b="1" spc="3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</a:br>
            <a:r>
              <a:rPr lang="es-ES" sz="2400" b="1" spc="300" dirty="0" smtClean="0"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Objetivos Claros. </a:t>
            </a:r>
            <a:b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Sin dañar a nadie.</a:t>
            </a:r>
            <a:b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Hechos donde mi unidad e Negocios sea la </a:t>
            </a:r>
            <a:b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beneficiada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.(Proyectos en Primera Persona).</a:t>
            </a:r>
            <a:b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 Bombardeando mediante evidencias claras siempre</a:t>
            </a:r>
            <a:b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nuestro 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5 sentidos sensorialmente.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C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869160"/>
            <a:ext cx="5770984" cy="1257003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                                                                      </a:t>
            </a:r>
            <a:endParaRPr lang="es-ES" dirty="0"/>
          </a:p>
        </p:txBody>
      </p:sp>
      <p:pic>
        <p:nvPicPr>
          <p:cNvPr id="4" name="3 Imagen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4714884"/>
            <a:ext cx="1709931" cy="1929388"/>
          </a:xfrm>
          <a:prstGeom prst="rect">
            <a:avLst/>
          </a:prstGeom>
        </p:spPr>
      </p:pic>
      <p:pic>
        <p:nvPicPr>
          <p:cNvPr id="5" name="4 Imagen" descr="ergonomia del 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5072074"/>
            <a:ext cx="5000660" cy="138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6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583929"/>
            <a:ext cx="8115328" cy="55054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   LA ABUNDANCIA PLENA </a:t>
            </a:r>
            <a:r>
              <a:rPr lang="es-ES" sz="2800" b="1" dirty="0" smtClean="0">
                <a:latin typeface="Neuropol" pitchFamily="34" charset="0"/>
              </a:rPr>
              <a:t> </a:t>
            </a:r>
            <a:r>
              <a:rPr lang="es-ES" sz="2800" b="1" spc="300" dirty="0" smtClean="0">
                <a:solidFill>
                  <a:schemeClr val="accent2">
                    <a:lumMod val="75000"/>
                  </a:schemeClr>
                </a:solidFill>
                <a:latin typeface="Neuropol" pitchFamily="34" charset="0"/>
              </a:rPr>
              <a:t> </a:t>
            </a:r>
            <a:r>
              <a:rPr lang="es-ES" sz="4400" b="1" spc="3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  <a:t>Yomismo.com </a:t>
            </a:r>
            <a:r>
              <a:rPr lang="es-ES" b="1" spc="3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  <a:t/>
            </a:r>
            <a:br>
              <a:rPr lang="es-ES" b="1" spc="300" dirty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sk" pitchFamily="82" charset="0"/>
                <a:cs typeface="Arial" pitchFamily="34" charset="0"/>
              </a:rPr>
            </a:br>
            <a:endParaRPr lang="es-ES" b="1" spc="300" dirty="0" smtClean="0">
              <a:solidFill>
                <a:schemeClr val="accent2">
                  <a:lumMod val="75000"/>
                </a:schemeClr>
              </a:solidFill>
              <a:latin typeface="Neuropol" pitchFamily="34" charset="0"/>
            </a:endParaRPr>
          </a:p>
          <a:p>
            <a:pPr marL="514350" indent="-514350">
              <a:buAutoNum type="arabicPeriod"/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Pagar comisiones (diezmos). </a:t>
            </a:r>
          </a:p>
          <a:p>
            <a:pPr marL="514350" indent="-514350">
              <a:buAutoNum type="arabicPeriod"/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Ayudar a los demás.</a:t>
            </a:r>
          </a:p>
          <a:p>
            <a:pPr marL="514350" indent="-514350">
              <a:buAutoNum type="arabicPeriod"/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Cerrar ciclos:(</a:t>
            </a:r>
            <a:r>
              <a:rPr lang="es-E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cumplir la palabra y los compromisos)</a:t>
            </a:r>
          </a:p>
          <a:p>
            <a:pPr marL="514350" indent="-514350">
              <a:buNone/>
            </a:pPr>
            <a:r>
              <a:rPr lang="es-E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4.	Agradecer y llenar un Manifiesto Universal (adjunto) </a:t>
            </a:r>
            <a:endParaRPr lang="es-E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3 Imagen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140" y="4714884"/>
            <a:ext cx="1709931" cy="1929388"/>
          </a:xfrm>
          <a:prstGeom prst="rect">
            <a:avLst/>
          </a:prstGeom>
        </p:spPr>
      </p:pic>
      <p:pic>
        <p:nvPicPr>
          <p:cNvPr id="5" name="4 Imagen" descr="ergonomia del 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976" y="5000636"/>
            <a:ext cx="5000660" cy="1385533"/>
          </a:xfrm>
          <a:prstGeom prst="rect">
            <a:avLst/>
          </a:prstGeom>
        </p:spPr>
      </p:pic>
      <p:sp>
        <p:nvSpPr>
          <p:cNvPr id="6" name="5 Rectángulo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_tradnl" b="1" i="1" dirty="0" smtClean="0">
                <a:latin typeface="Berlin Sans FB Demi" panose="020E0802020502020306" pitchFamily="34" charset="0"/>
              </a:rPr>
              <a:t>«</a:t>
            </a:r>
            <a:endParaRPr lang="es-ES" dirty="0"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62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 smtClean="0"/>
              <a:t>                                                                        </a:t>
            </a:r>
            <a:endParaRPr lang="es-ES" dirty="0"/>
          </a:p>
        </p:txBody>
      </p:sp>
      <p:pic>
        <p:nvPicPr>
          <p:cNvPr id="4" name="3 Imagen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3702" y="4714884"/>
            <a:ext cx="1709931" cy="1929388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987625" y="1340768"/>
            <a:ext cx="651793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4800" b="1" i="1" dirty="0" smtClean="0">
                <a:latin typeface="Berlin Sans FB Demi" panose="020E0802020502020306" pitchFamily="34" charset="0"/>
              </a:rPr>
              <a:t>“El </a:t>
            </a:r>
            <a:r>
              <a:rPr lang="es-ES_tradnl" sz="4800" b="1" i="1" dirty="0">
                <a:latin typeface="Berlin Sans FB Demi" panose="020E0802020502020306" pitchFamily="34" charset="0"/>
              </a:rPr>
              <a:t>futuro pertenece a quienes creen en la belleza de sus sueños.»</a:t>
            </a:r>
          </a:p>
          <a:p>
            <a:r>
              <a:rPr lang="es-ES_tradnl" sz="4800" dirty="0">
                <a:latin typeface="Berlin Sans FB Demi" panose="020E0802020502020306" pitchFamily="34" charset="0"/>
              </a:rPr>
              <a:t>( Eleanor Roosevelt ) </a:t>
            </a:r>
            <a:r>
              <a:rPr lang="es-ES" sz="4800" dirty="0">
                <a:latin typeface="Berlin Sans FB Demi" panose="020E0802020502020306" pitchFamily="34" charset="0"/>
              </a:rPr>
              <a:t> (</a:t>
            </a:r>
            <a:r>
              <a:rPr lang="es-ES" sz="4800" dirty="0" smtClean="0">
                <a:latin typeface="Berlin Sans FB Demi" panose="020E0802020502020306" pitchFamily="34" charset="0"/>
              </a:rPr>
              <a:t>1884-1962</a:t>
            </a:r>
            <a:r>
              <a:rPr lang="es-ES" sz="4800" dirty="0">
                <a:latin typeface="Berlin Sans FB Demi" panose="020E0802020502020306" pitchFamily="34" charset="0"/>
              </a:rPr>
              <a:t>)</a:t>
            </a:r>
          </a:p>
        </p:txBody>
      </p:sp>
      <p:pic>
        <p:nvPicPr>
          <p:cNvPr id="5" name="4 Imagen" descr="ergonomia del s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38" y="5072074"/>
            <a:ext cx="5000660" cy="138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30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</TotalTime>
  <Words>243</Words>
  <Application>Microsoft Office PowerPoint</Application>
  <PresentationFormat>Presentación en pantalla (4:3)</PresentationFormat>
  <Paragraphs>51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6" baseType="lpstr">
      <vt:lpstr>Arial</vt:lpstr>
      <vt:lpstr>Arial Rounded MT Bold</vt:lpstr>
      <vt:lpstr>Berlin Sans FB Demi</vt:lpstr>
      <vt:lpstr>Brisk</vt:lpstr>
      <vt:lpstr>Calibri</vt:lpstr>
      <vt:lpstr>Neuropol</vt:lpstr>
      <vt:lpstr>Wingdings</vt:lpstr>
      <vt:lpstr>Tema de Office</vt:lpstr>
      <vt:lpstr>TIPS  PARA MANEJAR LA MEJOR UNIDAD PRODUCTIVA </vt:lpstr>
      <vt:lpstr>Presentación de PowerPoint</vt:lpstr>
      <vt:lpstr>Presentación de PowerPoint</vt:lpstr>
      <vt:lpstr>Presentación de PowerPoint</vt:lpstr>
      <vt:lpstr> ARRANQUE               Yomismo.com </vt:lpstr>
      <vt:lpstr>     FIJACIÓN DE OBJETIVOS  Yomismo.com  1.Objetivos Claros.  2. Sin dañar a nadie. 3. Hechos donde mi unidad e Negocios sea la      beneficiada.(Proyectos en Primera Persona). 4. Bombardeando mediante evidencias claras siempre     nuestro 5 sentidos sensorialmente.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HAGA PROYECTOS DE ÉXITO CON ROTACION MILAGROSA</dc:title>
  <dc:creator>usuario</dc:creator>
  <cp:lastModifiedBy>Asomutuos</cp:lastModifiedBy>
  <cp:revision>63</cp:revision>
  <dcterms:created xsi:type="dcterms:W3CDTF">2012-03-08T03:14:41Z</dcterms:created>
  <dcterms:modified xsi:type="dcterms:W3CDTF">2019-09-26T21:42:58Z</dcterms:modified>
</cp:coreProperties>
</file>