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1" d="100"/>
          <a:sy n="61" d="100"/>
        </p:scale>
        <p:origin x="62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65F7FC-0717-4211-ADC1-2DE7579CE3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74633B8-AAA2-461A-8338-B1550019E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FE1864-CABF-4EFB-81EE-E50BCC03E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055C-7E99-46DD-BCB7-CE00335A4492}" type="datetimeFigureOut">
              <a:rPr lang="es-CO" smtClean="0"/>
              <a:t>14/06/2018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EBD40E-CD76-4506-AF20-31F8FF75B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211701-C427-4301-9EF9-8FE44E565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B2762-B622-46B5-B52F-C558A333CF2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32782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9E121D-616F-4923-B441-9B1268DBB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6915D52-8BC6-4D46-B928-FE5B9617C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E304E0-E2D2-4199-975A-50CFAA39F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055C-7E99-46DD-BCB7-CE00335A4492}" type="datetimeFigureOut">
              <a:rPr lang="es-CO" smtClean="0"/>
              <a:t>14/06/2018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646BA6-EE67-4FB5-8254-7F6A8B669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A8446B-8F70-4428-AEF6-746A5A4DE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B2762-B622-46B5-B52F-C558A333CF2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74645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2E367-D1E9-4903-911C-ACD5011A3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B4770C8-57A1-4631-A1E4-38D9FF67D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360259-3DFE-420B-AF7A-970BC8F7B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055C-7E99-46DD-BCB7-CE00335A4492}" type="datetimeFigureOut">
              <a:rPr lang="es-CO" smtClean="0"/>
              <a:t>14/06/2018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5447AC-8839-40EE-AFF9-3F98B30EB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37FF6D-3120-4806-8914-57D76DF97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B2762-B622-46B5-B52F-C558A333CF2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9499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5EA0C3-72E5-4289-BC7B-977694DAF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4DBEFA-4142-4528-ADB5-DDE3161779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0FE700A-C43E-428E-A6DD-930EE264A5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16E4B7-A29B-4BF1-B40E-D2E15F736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055C-7E99-46DD-BCB7-CE00335A4492}" type="datetimeFigureOut">
              <a:rPr lang="es-CO" smtClean="0"/>
              <a:t>14/06/2018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D60AC2-B0EA-46A3-BB2A-651067E0A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12354D-4E09-46D3-993D-322911551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B2762-B622-46B5-B52F-C558A333CF2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8967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09D180-0412-4951-B428-1B11E67FF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259720-EE0D-45C6-A683-D16B571CF2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A4C0DE-E6DA-4305-A381-3208D9CA14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ED946A0-0669-47EA-A1C4-3885BCCDC1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B082AA6-760A-4E36-9E3A-486A0545D0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1FBE93A-EBAC-4442-B497-247D4E7D0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055C-7E99-46DD-BCB7-CE00335A4492}" type="datetimeFigureOut">
              <a:rPr lang="es-CO" smtClean="0"/>
              <a:t>14/06/2018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78AB883-4855-48D6-9974-B3DBDED83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9AC18AD-A65F-4559-9B0B-CA61A7E49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B2762-B622-46B5-B52F-C558A333CF2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26046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003BC6-86C1-426B-92C2-15602D91C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7A829C8-F1CC-4CA1-904A-077D615D5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055C-7E99-46DD-BCB7-CE00335A4492}" type="datetimeFigureOut">
              <a:rPr lang="es-CO" smtClean="0"/>
              <a:t>14/06/2018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036AA42-4D2C-4CDA-BF6C-835A7BFB8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2D75664-E974-4231-BEC5-1093436AE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B2762-B622-46B5-B52F-C558A333CF2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78408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4C3D1580-01E5-4FD5-AFD8-322B75B5C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055C-7E99-46DD-BCB7-CE00335A4492}" type="datetimeFigureOut">
              <a:rPr lang="es-CO" smtClean="0"/>
              <a:t>14/06/2018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2D3BB5C-3281-437B-A9FD-CF144A047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5D01CB5-742E-4D9F-A2AA-544A6A8C9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B2762-B622-46B5-B52F-C558A333CF2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0589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795E9D-7E37-43B6-9745-81B13DFA6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F593D9D-B378-4C88-9589-6A00BEF4A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458632E-DA5B-4E55-AAD2-7E27FBD49B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65C8F1-D091-424A-AFAC-82BE78C73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055C-7E99-46DD-BCB7-CE00335A4492}" type="datetimeFigureOut">
              <a:rPr lang="es-CO" smtClean="0"/>
              <a:t>14/06/2018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E5546E-9E06-4435-9EBC-F65F2F22C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B82E0E0-AA7A-4B25-8773-61F21A155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B2762-B622-46B5-B52F-C558A333CF2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74051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B8E382-134D-42D6-862F-84330DCE2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8124D96-2E8D-4BAE-869E-BEA0EACD7D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64242AF-7D9B-4546-A09B-B663957CB3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A188C9D-6731-43C1-B2CC-D0012F9B8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055C-7E99-46DD-BCB7-CE00335A4492}" type="datetimeFigureOut">
              <a:rPr lang="es-CO" smtClean="0"/>
              <a:t>14/06/2018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FEC11F-FD42-449B-8A0B-5FAB0391C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680900-24CE-4941-BA5A-B3434E9C3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B2762-B622-46B5-B52F-C558A333CF2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55225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6E7161-3610-4317-94CB-0D3C3BCBB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784D355-5FB0-4471-B460-E492C66C7E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05C17F-D657-413C-B90D-8DD2D2C61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055C-7E99-46DD-BCB7-CE00335A4492}" type="datetimeFigureOut">
              <a:rPr lang="es-CO" smtClean="0"/>
              <a:t>14/06/2018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0FA8EE-6B69-4067-A897-2DAF2BBA6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0A6AB78-4368-4269-93B5-67C2F5F34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B2762-B622-46B5-B52F-C558A333CF2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6865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E8319E4-2A06-4FFE-934F-61C9900FE5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BA61D22-03A0-44B9-9A78-1060844E1E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AC4DEA-1922-4E3A-B71F-499AC3C2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6055C-7E99-46DD-BCB7-CE00335A4492}" type="datetimeFigureOut">
              <a:rPr lang="es-CO" smtClean="0"/>
              <a:t>14/06/2018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ED4258-B189-4967-8E6D-E330BDC91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9EF15-502D-46B4-B938-6897269AB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AB2762-B622-46B5-B52F-C558A333CF2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06088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7E8CFA6-8DD0-4C7C-A0BE-FD9B881B4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9B2C18-EB7E-40F1-875C-D1BA69F46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44C604-A7BC-48D7-8AAD-B0D585AC33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6055C-7E99-46DD-BCB7-CE00335A4492}" type="datetimeFigureOut">
              <a:rPr lang="es-CO" smtClean="0"/>
              <a:t>14/06/2018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71C36F4-EB94-4F20-BDEC-C03AA7F787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DF84AE4-737B-4A0A-8907-8FDAEB8A98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AB2762-B622-46B5-B52F-C558A333CF2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98999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F706E538-0078-4C3B-A421-D0AA3E0653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664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C14EAFB-7C30-4937-A5A6-E487FDE70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155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165B2360-03E1-4BC9-8E56-F5E2084AE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650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89639442-35DC-49C0-9AB7-CED6D3F56C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482" t="9629" r="22592" b="16852"/>
          <a:stretch/>
        </p:blipFill>
        <p:spPr>
          <a:xfrm>
            <a:off x="2730499" y="0"/>
            <a:ext cx="6320505" cy="689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97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FE3E0C78-E7D1-4430-A8BB-3D0BE38188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70" t="23889" r="24074" b="24999"/>
          <a:stretch/>
        </p:blipFill>
        <p:spPr>
          <a:xfrm>
            <a:off x="1737139" y="0"/>
            <a:ext cx="86470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6982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0</Words>
  <Application>Microsoft Office PowerPoint</Application>
  <PresentationFormat>Panorámica</PresentationFormat>
  <Paragraphs>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M Fernandez (C)</dc:creator>
  <cp:lastModifiedBy>Asomutuos</cp:lastModifiedBy>
  <cp:revision>9</cp:revision>
  <dcterms:created xsi:type="dcterms:W3CDTF">2018-06-08T16:09:47Z</dcterms:created>
  <dcterms:modified xsi:type="dcterms:W3CDTF">2018-06-14T20:06:33Z</dcterms:modified>
</cp:coreProperties>
</file>