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7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6" Type="http://schemas.openxmlformats.org/officeDocument/2006/relationships/image" Target="../media/image24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3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8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7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2" Type="http://schemas.openxmlformats.org/officeDocument/2006/relationships/image" Target="../media/image12.svg"/><Relationship Id="rId16" Type="http://schemas.openxmlformats.org/officeDocument/2006/relationships/image" Target="../media/image24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3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8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519C92-AD73-45B2-8F7D-24058DCB6E7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625D371-34E5-499C-AEDF-639FB4343F10}">
      <dgm:prSet/>
      <dgm:spPr/>
      <dgm:t>
        <a:bodyPr/>
        <a:lstStyle/>
        <a:p>
          <a:r>
            <a:rPr lang="en-US"/>
            <a:t>• ¿Qué son FATCA y CRS y por qué son importantes?</a:t>
          </a:r>
        </a:p>
      </dgm:t>
    </dgm:pt>
    <dgm:pt modelId="{4FAA8883-B558-4E4E-B7A8-980D39B6BCF1}" type="parTrans" cxnId="{AF98C495-0C37-4CA9-BEE7-656591C1B86F}">
      <dgm:prSet/>
      <dgm:spPr/>
      <dgm:t>
        <a:bodyPr/>
        <a:lstStyle/>
        <a:p>
          <a:endParaRPr lang="en-US"/>
        </a:p>
      </dgm:t>
    </dgm:pt>
    <dgm:pt modelId="{54C56B5A-9C5E-42C1-A034-2FCFD5FB29EF}" type="sibTrans" cxnId="{AF98C495-0C37-4CA9-BEE7-656591C1B86F}">
      <dgm:prSet/>
      <dgm:spPr/>
      <dgm:t>
        <a:bodyPr/>
        <a:lstStyle/>
        <a:p>
          <a:endParaRPr lang="en-US"/>
        </a:p>
      </dgm:t>
    </dgm:pt>
    <dgm:pt modelId="{52B637A5-831F-44C6-9819-6E5582D2DBC1}">
      <dgm:prSet/>
      <dgm:spPr/>
      <dgm:t>
        <a:bodyPr/>
        <a:lstStyle/>
        <a:p>
          <a:r>
            <a:rPr lang="en-US"/>
            <a:t>• ¿Quiénes están obligados a reportar en Colombia?</a:t>
          </a:r>
        </a:p>
      </dgm:t>
    </dgm:pt>
    <dgm:pt modelId="{B83427BB-9427-432D-94F3-B4B2782E5FA0}" type="parTrans" cxnId="{57EC5ACB-F3F3-4352-9E3A-09E9D2188B7B}">
      <dgm:prSet/>
      <dgm:spPr/>
      <dgm:t>
        <a:bodyPr/>
        <a:lstStyle/>
        <a:p>
          <a:endParaRPr lang="en-US"/>
        </a:p>
      </dgm:t>
    </dgm:pt>
    <dgm:pt modelId="{1F1FA19F-6231-41E4-8DE6-FE26469DE464}" type="sibTrans" cxnId="{57EC5ACB-F3F3-4352-9E3A-09E9D2188B7B}">
      <dgm:prSet/>
      <dgm:spPr/>
      <dgm:t>
        <a:bodyPr/>
        <a:lstStyle/>
        <a:p>
          <a:endParaRPr lang="en-US"/>
        </a:p>
      </dgm:t>
    </dgm:pt>
    <dgm:pt modelId="{B436D1BD-F1B1-4CA9-8DD6-4E75DC644FEB}">
      <dgm:prSet/>
      <dgm:spPr/>
      <dgm:t>
        <a:bodyPr/>
        <a:lstStyle/>
        <a:p>
          <a:r>
            <a:rPr lang="en-US" dirty="0"/>
            <a:t>• El </a:t>
          </a:r>
          <a:r>
            <a:rPr lang="en-US" dirty="0" err="1"/>
            <a:t>proceso</a:t>
          </a:r>
          <a:r>
            <a:rPr lang="en-US" dirty="0"/>
            <a:t> de </a:t>
          </a:r>
          <a:r>
            <a:rPr lang="en-US" dirty="0" err="1"/>
            <a:t>cumplimiento</a:t>
          </a:r>
          <a:r>
            <a:rPr lang="en-US" dirty="0"/>
            <a:t>.</a:t>
          </a:r>
        </a:p>
      </dgm:t>
    </dgm:pt>
    <dgm:pt modelId="{F0FDED28-0E7F-4121-A690-C4E88B2ED68E}" type="parTrans" cxnId="{AA0D5EEF-CA89-44D9-A7DA-9346351C6275}">
      <dgm:prSet/>
      <dgm:spPr/>
      <dgm:t>
        <a:bodyPr/>
        <a:lstStyle/>
        <a:p>
          <a:endParaRPr lang="en-US"/>
        </a:p>
      </dgm:t>
    </dgm:pt>
    <dgm:pt modelId="{22FF5289-7356-4F77-8506-11DA12FDEAE3}" type="sibTrans" cxnId="{AA0D5EEF-CA89-44D9-A7DA-9346351C6275}">
      <dgm:prSet/>
      <dgm:spPr/>
      <dgm:t>
        <a:bodyPr/>
        <a:lstStyle/>
        <a:p>
          <a:endParaRPr lang="en-US"/>
        </a:p>
      </dgm:t>
    </dgm:pt>
    <dgm:pt modelId="{01119910-F0AD-4BEA-81E5-128F5E89DD56}">
      <dgm:prSet/>
      <dgm:spPr/>
      <dgm:t>
        <a:bodyPr/>
        <a:lstStyle/>
        <a:p>
          <a:r>
            <a:rPr lang="en-US"/>
            <a:t>• La fiscalización de la DIAN y errores comunes.</a:t>
          </a:r>
        </a:p>
      </dgm:t>
    </dgm:pt>
    <dgm:pt modelId="{06F15B42-290B-41C1-88BC-81A7F6FF5B5C}" type="parTrans" cxnId="{6B49F887-CDD8-423C-B7A1-CB748B58C6BC}">
      <dgm:prSet/>
      <dgm:spPr/>
      <dgm:t>
        <a:bodyPr/>
        <a:lstStyle/>
        <a:p>
          <a:endParaRPr lang="en-US"/>
        </a:p>
      </dgm:t>
    </dgm:pt>
    <dgm:pt modelId="{54F4DCD1-523C-4B46-AEA8-57B21319CA15}" type="sibTrans" cxnId="{6B49F887-CDD8-423C-B7A1-CB748B58C6BC}">
      <dgm:prSet/>
      <dgm:spPr/>
      <dgm:t>
        <a:bodyPr/>
        <a:lstStyle/>
        <a:p>
          <a:endParaRPr lang="en-US"/>
        </a:p>
      </dgm:t>
    </dgm:pt>
    <dgm:pt modelId="{C252D009-3906-407F-A8AE-38F10854EA53}">
      <dgm:prSet/>
      <dgm:spPr/>
      <dgm:t>
        <a:bodyPr/>
        <a:lstStyle/>
        <a:p>
          <a:r>
            <a:rPr lang="en-US"/>
            <a:t>• Fechas clave y sanciones por incumplimiento.</a:t>
          </a:r>
        </a:p>
      </dgm:t>
    </dgm:pt>
    <dgm:pt modelId="{CDCB7E68-EE48-4D81-9C09-B8019AC75805}" type="parTrans" cxnId="{4B0D8F79-E3C6-48AE-82E6-B749A38D373C}">
      <dgm:prSet/>
      <dgm:spPr/>
      <dgm:t>
        <a:bodyPr/>
        <a:lstStyle/>
        <a:p>
          <a:endParaRPr lang="en-US"/>
        </a:p>
      </dgm:t>
    </dgm:pt>
    <dgm:pt modelId="{8795495C-D895-4BDA-945E-37DE21F1CB76}" type="sibTrans" cxnId="{4B0D8F79-E3C6-48AE-82E6-B749A38D373C}">
      <dgm:prSet/>
      <dgm:spPr/>
      <dgm:t>
        <a:bodyPr/>
        <a:lstStyle/>
        <a:p>
          <a:endParaRPr lang="en-US"/>
        </a:p>
      </dgm:t>
    </dgm:pt>
    <dgm:pt modelId="{B7D8A5CA-3822-45DD-96D1-3C0923F813F7}">
      <dgm:prSet/>
      <dgm:spPr/>
      <dgm:t>
        <a:bodyPr/>
        <a:lstStyle/>
        <a:p>
          <a:r>
            <a:rPr lang="en-US"/>
            <a:t>• Recomendaciones prácticas y próximos pasos.</a:t>
          </a:r>
        </a:p>
      </dgm:t>
    </dgm:pt>
    <dgm:pt modelId="{293F66D6-49D4-4B24-AEF0-0CA9EDFB6812}" type="parTrans" cxnId="{16CED529-79BA-4FDB-A3A3-01E9FF25E23A}">
      <dgm:prSet/>
      <dgm:spPr/>
      <dgm:t>
        <a:bodyPr/>
        <a:lstStyle/>
        <a:p>
          <a:endParaRPr lang="en-US"/>
        </a:p>
      </dgm:t>
    </dgm:pt>
    <dgm:pt modelId="{CD2BF511-6D43-4D28-99A8-9BC98A54D2BD}" type="sibTrans" cxnId="{16CED529-79BA-4FDB-A3A3-01E9FF25E23A}">
      <dgm:prSet/>
      <dgm:spPr/>
      <dgm:t>
        <a:bodyPr/>
        <a:lstStyle/>
        <a:p>
          <a:endParaRPr lang="en-US"/>
        </a:p>
      </dgm:t>
    </dgm:pt>
    <dgm:pt modelId="{DB3593CA-3A57-4B92-B698-8DE0E071936D}" type="pres">
      <dgm:prSet presAssocID="{78519C92-AD73-45B2-8F7D-24058DCB6E7D}" presName="Name0" presStyleCnt="0">
        <dgm:presLayoutVars>
          <dgm:dir/>
          <dgm:resizeHandles val="exact"/>
        </dgm:presLayoutVars>
      </dgm:prSet>
      <dgm:spPr/>
    </dgm:pt>
    <dgm:pt modelId="{37017590-FFB8-458B-BE79-8A40408D9D08}" type="pres">
      <dgm:prSet presAssocID="{4625D371-34E5-499C-AEDF-639FB4343F10}" presName="node" presStyleLbl="node1" presStyleIdx="0" presStyleCnt="6">
        <dgm:presLayoutVars>
          <dgm:bulletEnabled val="1"/>
        </dgm:presLayoutVars>
      </dgm:prSet>
      <dgm:spPr/>
    </dgm:pt>
    <dgm:pt modelId="{60479682-914C-410E-AC1B-39C0ACCD8FB3}" type="pres">
      <dgm:prSet presAssocID="{54C56B5A-9C5E-42C1-A034-2FCFD5FB29EF}" presName="sibTrans" presStyleLbl="sibTrans1D1" presStyleIdx="0" presStyleCnt="5"/>
      <dgm:spPr/>
    </dgm:pt>
    <dgm:pt modelId="{5F8D1531-5F92-4F3A-AC5A-1CD6EBE65C1D}" type="pres">
      <dgm:prSet presAssocID="{54C56B5A-9C5E-42C1-A034-2FCFD5FB29EF}" presName="connectorText" presStyleLbl="sibTrans1D1" presStyleIdx="0" presStyleCnt="5"/>
      <dgm:spPr/>
    </dgm:pt>
    <dgm:pt modelId="{B9AFAF4F-16A6-4B2B-A46D-C8F21041466E}" type="pres">
      <dgm:prSet presAssocID="{52B637A5-831F-44C6-9819-6E5582D2DBC1}" presName="node" presStyleLbl="node1" presStyleIdx="1" presStyleCnt="6">
        <dgm:presLayoutVars>
          <dgm:bulletEnabled val="1"/>
        </dgm:presLayoutVars>
      </dgm:prSet>
      <dgm:spPr/>
    </dgm:pt>
    <dgm:pt modelId="{16C3D722-4CBE-4342-AB4C-83C163EA0B87}" type="pres">
      <dgm:prSet presAssocID="{1F1FA19F-6231-41E4-8DE6-FE26469DE464}" presName="sibTrans" presStyleLbl="sibTrans1D1" presStyleIdx="1" presStyleCnt="5"/>
      <dgm:spPr/>
    </dgm:pt>
    <dgm:pt modelId="{29B940C2-69AD-4FA9-A93F-5E6E7E92F52E}" type="pres">
      <dgm:prSet presAssocID="{1F1FA19F-6231-41E4-8DE6-FE26469DE464}" presName="connectorText" presStyleLbl="sibTrans1D1" presStyleIdx="1" presStyleCnt="5"/>
      <dgm:spPr/>
    </dgm:pt>
    <dgm:pt modelId="{ABABFFDD-6C4A-426B-926B-11675D0A51E2}" type="pres">
      <dgm:prSet presAssocID="{B436D1BD-F1B1-4CA9-8DD6-4E75DC644FEB}" presName="node" presStyleLbl="node1" presStyleIdx="2" presStyleCnt="6">
        <dgm:presLayoutVars>
          <dgm:bulletEnabled val="1"/>
        </dgm:presLayoutVars>
      </dgm:prSet>
      <dgm:spPr/>
    </dgm:pt>
    <dgm:pt modelId="{EB3828D8-EAF5-4031-9A67-359235B4635F}" type="pres">
      <dgm:prSet presAssocID="{22FF5289-7356-4F77-8506-11DA12FDEAE3}" presName="sibTrans" presStyleLbl="sibTrans1D1" presStyleIdx="2" presStyleCnt="5"/>
      <dgm:spPr/>
    </dgm:pt>
    <dgm:pt modelId="{43E163C3-5B4D-44E4-B021-4AB6FB9F44B7}" type="pres">
      <dgm:prSet presAssocID="{22FF5289-7356-4F77-8506-11DA12FDEAE3}" presName="connectorText" presStyleLbl="sibTrans1D1" presStyleIdx="2" presStyleCnt="5"/>
      <dgm:spPr/>
    </dgm:pt>
    <dgm:pt modelId="{75F4538C-3CFA-403C-8109-ECA143B8BC2B}" type="pres">
      <dgm:prSet presAssocID="{01119910-F0AD-4BEA-81E5-128F5E89DD56}" presName="node" presStyleLbl="node1" presStyleIdx="3" presStyleCnt="6">
        <dgm:presLayoutVars>
          <dgm:bulletEnabled val="1"/>
        </dgm:presLayoutVars>
      </dgm:prSet>
      <dgm:spPr/>
    </dgm:pt>
    <dgm:pt modelId="{05D1A103-D38D-47B2-AC75-CEE8CA70B9D6}" type="pres">
      <dgm:prSet presAssocID="{54F4DCD1-523C-4B46-AEA8-57B21319CA15}" presName="sibTrans" presStyleLbl="sibTrans1D1" presStyleIdx="3" presStyleCnt="5"/>
      <dgm:spPr/>
    </dgm:pt>
    <dgm:pt modelId="{00F4F673-FC04-4406-AC49-55ADBA39A34C}" type="pres">
      <dgm:prSet presAssocID="{54F4DCD1-523C-4B46-AEA8-57B21319CA15}" presName="connectorText" presStyleLbl="sibTrans1D1" presStyleIdx="3" presStyleCnt="5"/>
      <dgm:spPr/>
    </dgm:pt>
    <dgm:pt modelId="{2022F792-9615-4B52-9375-800BA7B8C98C}" type="pres">
      <dgm:prSet presAssocID="{C252D009-3906-407F-A8AE-38F10854EA53}" presName="node" presStyleLbl="node1" presStyleIdx="4" presStyleCnt="6">
        <dgm:presLayoutVars>
          <dgm:bulletEnabled val="1"/>
        </dgm:presLayoutVars>
      </dgm:prSet>
      <dgm:spPr/>
    </dgm:pt>
    <dgm:pt modelId="{481BF21F-AE6E-49DE-A084-A08709DAC686}" type="pres">
      <dgm:prSet presAssocID="{8795495C-D895-4BDA-945E-37DE21F1CB76}" presName="sibTrans" presStyleLbl="sibTrans1D1" presStyleIdx="4" presStyleCnt="5"/>
      <dgm:spPr/>
    </dgm:pt>
    <dgm:pt modelId="{BF9F766A-97CD-4646-A0A2-A7EFD86712D0}" type="pres">
      <dgm:prSet presAssocID="{8795495C-D895-4BDA-945E-37DE21F1CB76}" presName="connectorText" presStyleLbl="sibTrans1D1" presStyleIdx="4" presStyleCnt="5"/>
      <dgm:spPr/>
    </dgm:pt>
    <dgm:pt modelId="{DE5A24EA-C24B-4ACA-B6AC-EDEAB91DC5B5}" type="pres">
      <dgm:prSet presAssocID="{B7D8A5CA-3822-45DD-96D1-3C0923F813F7}" presName="node" presStyleLbl="node1" presStyleIdx="5" presStyleCnt="6">
        <dgm:presLayoutVars>
          <dgm:bulletEnabled val="1"/>
        </dgm:presLayoutVars>
      </dgm:prSet>
      <dgm:spPr/>
    </dgm:pt>
  </dgm:ptLst>
  <dgm:cxnLst>
    <dgm:cxn modelId="{34B4B402-2654-44DE-AB3E-D4AAB22DE092}" type="presOf" srcId="{54F4DCD1-523C-4B46-AEA8-57B21319CA15}" destId="{00F4F673-FC04-4406-AC49-55ADBA39A34C}" srcOrd="1" destOrd="0" presId="urn:microsoft.com/office/officeart/2016/7/layout/RepeatingBendingProcessNew"/>
    <dgm:cxn modelId="{8A79AF05-163B-485B-93B8-1C17233EC1B9}" type="presOf" srcId="{54F4DCD1-523C-4B46-AEA8-57B21319CA15}" destId="{05D1A103-D38D-47B2-AC75-CEE8CA70B9D6}" srcOrd="0" destOrd="0" presId="urn:microsoft.com/office/officeart/2016/7/layout/RepeatingBendingProcessNew"/>
    <dgm:cxn modelId="{AA60B51E-F801-4BA3-8948-31F6EFF3EDC4}" type="presOf" srcId="{01119910-F0AD-4BEA-81E5-128F5E89DD56}" destId="{75F4538C-3CFA-403C-8109-ECA143B8BC2B}" srcOrd="0" destOrd="0" presId="urn:microsoft.com/office/officeart/2016/7/layout/RepeatingBendingProcessNew"/>
    <dgm:cxn modelId="{16CED529-79BA-4FDB-A3A3-01E9FF25E23A}" srcId="{78519C92-AD73-45B2-8F7D-24058DCB6E7D}" destId="{B7D8A5CA-3822-45DD-96D1-3C0923F813F7}" srcOrd="5" destOrd="0" parTransId="{293F66D6-49D4-4B24-AEF0-0CA9EDFB6812}" sibTransId="{CD2BF511-6D43-4D28-99A8-9BC98A54D2BD}"/>
    <dgm:cxn modelId="{6F9E4A44-5806-44F5-80E5-8927B96A35EC}" type="presOf" srcId="{54C56B5A-9C5E-42C1-A034-2FCFD5FB29EF}" destId="{60479682-914C-410E-AC1B-39C0ACCD8FB3}" srcOrd="0" destOrd="0" presId="urn:microsoft.com/office/officeart/2016/7/layout/RepeatingBendingProcessNew"/>
    <dgm:cxn modelId="{EC328948-C78D-40AB-834C-F87C578851D8}" type="presOf" srcId="{1F1FA19F-6231-41E4-8DE6-FE26469DE464}" destId="{29B940C2-69AD-4FA9-A93F-5E6E7E92F52E}" srcOrd="1" destOrd="0" presId="urn:microsoft.com/office/officeart/2016/7/layout/RepeatingBendingProcessNew"/>
    <dgm:cxn modelId="{4B0D8F79-E3C6-48AE-82E6-B749A38D373C}" srcId="{78519C92-AD73-45B2-8F7D-24058DCB6E7D}" destId="{C252D009-3906-407F-A8AE-38F10854EA53}" srcOrd="4" destOrd="0" parTransId="{CDCB7E68-EE48-4D81-9C09-B8019AC75805}" sibTransId="{8795495C-D895-4BDA-945E-37DE21F1CB76}"/>
    <dgm:cxn modelId="{B3F1D984-FCCA-43F7-8880-564DAAEC4490}" type="presOf" srcId="{4625D371-34E5-499C-AEDF-639FB4343F10}" destId="{37017590-FFB8-458B-BE79-8A40408D9D08}" srcOrd="0" destOrd="0" presId="urn:microsoft.com/office/officeart/2016/7/layout/RepeatingBendingProcessNew"/>
    <dgm:cxn modelId="{6B49F887-CDD8-423C-B7A1-CB748B58C6BC}" srcId="{78519C92-AD73-45B2-8F7D-24058DCB6E7D}" destId="{01119910-F0AD-4BEA-81E5-128F5E89DD56}" srcOrd="3" destOrd="0" parTransId="{06F15B42-290B-41C1-88BC-81A7F6FF5B5C}" sibTransId="{54F4DCD1-523C-4B46-AEA8-57B21319CA15}"/>
    <dgm:cxn modelId="{E1DA1C8D-3A58-4728-99D7-44D3F2438CB5}" type="presOf" srcId="{B7D8A5CA-3822-45DD-96D1-3C0923F813F7}" destId="{DE5A24EA-C24B-4ACA-B6AC-EDEAB91DC5B5}" srcOrd="0" destOrd="0" presId="urn:microsoft.com/office/officeart/2016/7/layout/RepeatingBendingProcessNew"/>
    <dgm:cxn modelId="{C0CA3094-E4E7-4C4F-A27D-AB340BCD0280}" type="presOf" srcId="{22FF5289-7356-4F77-8506-11DA12FDEAE3}" destId="{43E163C3-5B4D-44E4-B021-4AB6FB9F44B7}" srcOrd="1" destOrd="0" presId="urn:microsoft.com/office/officeart/2016/7/layout/RepeatingBendingProcessNew"/>
    <dgm:cxn modelId="{AF98C495-0C37-4CA9-BEE7-656591C1B86F}" srcId="{78519C92-AD73-45B2-8F7D-24058DCB6E7D}" destId="{4625D371-34E5-499C-AEDF-639FB4343F10}" srcOrd="0" destOrd="0" parTransId="{4FAA8883-B558-4E4E-B7A8-980D39B6BCF1}" sibTransId="{54C56B5A-9C5E-42C1-A034-2FCFD5FB29EF}"/>
    <dgm:cxn modelId="{896C6799-9AC2-4EFA-84CE-3DCCEF37FA5F}" type="presOf" srcId="{8795495C-D895-4BDA-945E-37DE21F1CB76}" destId="{BF9F766A-97CD-4646-A0A2-A7EFD86712D0}" srcOrd="1" destOrd="0" presId="urn:microsoft.com/office/officeart/2016/7/layout/RepeatingBendingProcessNew"/>
    <dgm:cxn modelId="{164C31AD-5E01-4D9D-BC2C-AC80398FDF67}" type="presOf" srcId="{54C56B5A-9C5E-42C1-A034-2FCFD5FB29EF}" destId="{5F8D1531-5F92-4F3A-AC5A-1CD6EBE65C1D}" srcOrd="1" destOrd="0" presId="urn:microsoft.com/office/officeart/2016/7/layout/RepeatingBendingProcessNew"/>
    <dgm:cxn modelId="{7EF5BDBC-97A2-4414-9564-E4042F14F38F}" type="presOf" srcId="{B436D1BD-F1B1-4CA9-8DD6-4E75DC644FEB}" destId="{ABABFFDD-6C4A-426B-926B-11675D0A51E2}" srcOrd="0" destOrd="0" presId="urn:microsoft.com/office/officeart/2016/7/layout/RepeatingBendingProcessNew"/>
    <dgm:cxn modelId="{7B6303C0-0057-4A7B-860C-870EEFEF12A6}" type="presOf" srcId="{78519C92-AD73-45B2-8F7D-24058DCB6E7D}" destId="{DB3593CA-3A57-4B92-B698-8DE0E071936D}" srcOrd="0" destOrd="0" presId="urn:microsoft.com/office/officeart/2016/7/layout/RepeatingBendingProcessNew"/>
    <dgm:cxn modelId="{57EC5ACB-F3F3-4352-9E3A-09E9D2188B7B}" srcId="{78519C92-AD73-45B2-8F7D-24058DCB6E7D}" destId="{52B637A5-831F-44C6-9819-6E5582D2DBC1}" srcOrd="1" destOrd="0" parTransId="{B83427BB-9427-432D-94F3-B4B2782E5FA0}" sibTransId="{1F1FA19F-6231-41E4-8DE6-FE26469DE464}"/>
    <dgm:cxn modelId="{4A163FD1-2ED1-4D74-93B8-B7563F7A0B93}" type="presOf" srcId="{22FF5289-7356-4F77-8506-11DA12FDEAE3}" destId="{EB3828D8-EAF5-4031-9A67-359235B4635F}" srcOrd="0" destOrd="0" presId="urn:microsoft.com/office/officeart/2016/7/layout/RepeatingBendingProcessNew"/>
    <dgm:cxn modelId="{F1759ADC-38DC-447B-A881-1503F0D46B8F}" type="presOf" srcId="{8795495C-D895-4BDA-945E-37DE21F1CB76}" destId="{481BF21F-AE6E-49DE-A084-A08709DAC686}" srcOrd="0" destOrd="0" presId="urn:microsoft.com/office/officeart/2016/7/layout/RepeatingBendingProcessNew"/>
    <dgm:cxn modelId="{1BAF4BEA-93C9-41AA-8A99-EF29EEAD2C97}" type="presOf" srcId="{C252D009-3906-407F-A8AE-38F10854EA53}" destId="{2022F792-9615-4B52-9375-800BA7B8C98C}" srcOrd="0" destOrd="0" presId="urn:microsoft.com/office/officeart/2016/7/layout/RepeatingBendingProcessNew"/>
    <dgm:cxn modelId="{AA0D5EEF-CA89-44D9-A7DA-9346351C6275}" srcId="{78519C92-AD73-45B2-8F7D-24058DCB6E7D}" destId="{B436D1BD-F1B1-4CA9-8DD6-4E75DC644FEB}" srcOrd="2" destOrd="0" parTransId="{F0FDED28-0E7F-4121-A690-C4E88B2ED68E}" sibTransId="{22FF5289-7356-4F77-8506-11DA12FDEAE3}"/>
    <dgm:cxn modelId="{E69192F0-F8B0-4EB5-A360-9C48FAA9C7F1}" type="presOf" srcId="{1F1FA19F-6231-41E4-8DE6-FE26469DE464}" destId="{16C3D722-4CBE-4342-AB4C-83C163EA0B87}" srcOrd="0" destOrd="0" presId="urn:microsoft.com/office/officeart/2016/7/layout/RepeatingBendingProcessNew"/>
    <dgm:cxn modelId="{D279B8F3-3020-4F0A-A918-463E035C6C8D}" type="presOf" srcId="{52B637A5-831F-44C6-9819-6E5582D2DBC1}" destId="{B9AFAF4F-16A6-4B2B-A46D-C8F21041466E}" srcOrd="0" destOrd="0" presId="urn:microsoft.com/office/officeart/2016/7/layout/RepeatingBendingProcessNew"/>
    <dgm:cxn modelId="{17A3A3FC-73B2-4EE6-8F26-B722F318D7A9}" type="presParOf" srcId="{DB3593CA-3A57-4B92-B698-8DE0E071936D}" destId="{37017590-FFB8-458B-BE79-8A40408D9D08}" srcOrd="0" destOrd="0" presId="urn:microsoft.com/office/officeart/2016/7/layout/RepeatingBendingProcessNew"/>
    <dgm:cxn modelId="{A9DE4091-6353-468B-8B77-AA5C592F1BC8}" type="presParOf" srcId="{DB3593CA-3A57-4B92-B698-8DE0E071936D}" destId="{60479682-914C-410E-AC1B-39C0ACCD8FB3}" srcOrd="1" destOrd="0" presId="urn:microsoft.com/office/officeart/2016/7/layout/RepeatingBendingProcessNew"/>
    <dgm:cxn modelId="{E34C0801-21BB-4E79-AED6-49309A6F541F}" type="presParOf" srcId="{60479682-914C-410E-AC1B-39C0ACCD8FB3}" destId="{5F8D1531-5F92-4F3A-AC5A-1CD6EBE65C1D}" srcOrd="0" destOrd="0" presId="urn:microsoft.com/office/officeart/2016/7/layout/RepeatingBendingProcessNew"/>
    <dgm:cxn modelId="{C8B3C441-D28F-4BF2-85EA-40E617835D8B}" type="presParOf" srcId="{DB3593CA-3A57-4B92-B698-8DE0E071936D}" destId="{B9AFAF4F-16A6-4B2B-A46D-C8F21041466E}" srcOrd="2" destOrd="0" presId="urn:microsoft.com/office/officeart/2016/7/layout/RepeatingBendingProcessNew"/>
    <dgm:cxn modelId="{7FCF1D2F-CA6D-4346-AE6E-08CE355D745E}" type="presParOf" srcId="{DB3593CA-3A57-4B92-B698-8DE0E071936D}" destId="{16C3D722-4CBE-4342-AB4C-83C163EA0B87}" srcOrd="3" destOrd="0" presId="urn:microsoft.com/office/officeart/2016/7/layout/RepeatingBendingProcessNew"/>
    <dgm:cxn modelId="{48D933E9-B018-4CC1-AD20-1BD0229E0587}" type="presParOf" srcId="{16C3D722-4CBE-4342-AB4C-83C163EA0B87}" destId="{29B940C2-69AD-4FA9-A93F-5E6E7E92F52E}" srcOrd="0" destOrd="0" presId="urn:microsoft.com/office/officeart/2016/7/layout/RepeatingBendingProcessNew"/>
    <dgm:cxn modelId="{E18DCC85-2AED-4A60-BAFD-E3C5E3EE579D}" type="presParOf" srcId="{DB3593CA-3A57-4B92-B698-8DE0E071936D}" destId="{ABABFFDD-6C4A-426B-926B-11675D0A51E2}" srcOrd="4" destOrd="0" presId="urn:microsoft.com/office/officeart/2016/7/layout/RepeatingBendingProcessNew"/>
    <dgm:cxn modelId="{A239EA3D-F2CC-4A57-93F2-8F4D1B99F85B}" type="presParOf" srcId="{DB3593CA-3A57-4B92-B698-8DE0E071936D}" destId="{EB3828D8-EAF5-4031-9A67-359235B4635F}" srcOrd="5" destOrd="0" presId="urn:microsoft.com/office/officeart/2016/7/layout/RepeatingBendingProcessNew"/>
    <dgm:cxn modelId="{E83347F3-C7CC-493F-8A18-D6CA13E059BC}" type="presParOf" srcId="{EB3828D8-EAF5-4031-9A67-359235B4635F}" destId="{43E163C3-5B4D-44E4-B021-4AB6FB9F44B7}" srcOrd="0" destOrd="0" presId="urn:microsoft.com/office/officeart/2016/7/layout/RepeatingBendingProcessNew"/>
    <dgm:cxn modelId="{3DF51AE7-E59E-4BE0-9646-88C0AFBFB375}" type="presParOf" srcId="{DB3593CA-3A57-4B92-B698-8DE0E071936D}" destId="{75F4538C-3CFA-403C-8109-ECA143B8BC2B}" srcOrd="6" destOrd="0" presId="urn:microsoft.com/office/officeart/2016/7/layout/RepeatingBendingProcessNew"/>
    <dgm:cxn modelId="{EBD4CCB5-BB5B-4C4C-B0B3-0D79F65762F4}" type="presParOf" srcId="{DB3593CA-3A57-4B92-B698-8DE0E071936D}" destId="{05D1A103-D38D-47B2-AC75-CEE8CA70B9D6}" srcOrd="7" destOrd="0" presId="urn:microsoft.com/office/officeart/2016/7/layout/RepeatingBendingProcessNew"/>
    <dgm:cxn modelId="{6AB50B24-9C5A-494F-8A5B-3905299C9B9B}" type="presParOf" srcId="{05D1A103-D38D-47B2-AC75-CEE8CA70B9D6}" destId="{00F4F673-FC04-4406-AC49-55ADBA39A34C}" srcOrd="0" destOrd="0" presId="urn:microsoft.com/office/officeart/2016/7/layout/RepeatingBendingProcessNew"/>
    <dgm:cxn modelId="{ADA88FA9-EC35-4504-AD1F-E8202B325AEC}" type="presParOf" srcId="{DB3593CA-3A57-4B92-B698-8DE0E071936D}" destId="{2022F792-9615-4B52-9375-800BA7B8C98C}" srcOrd="8" destOrd="0" presId="urn:microsoft.com/office/officeart/2016/7/layout/RepeatingBendingProcessNew"/>
    <dgm:cxn modelId="{8D5E56D4-4EBF-477B-888E-7CF9232AD554}" type="presParOf" srcId="{DB3593CA-3A57-4B92-B698-8DE0E071936D}" destId="{481BF21F-AE6E-49DE-A084-A08709DAC686}" srcOrd="9" destOrd="0" presId="urn:microsoft.com/office/officeart/2016/7/layout/RepeatingBendingProcessNew"/>
    <dgm:cxn modelId="{EBB44E30-C7DB-4F0E-97D6-EFD135726391}" type="presParOf" srcId="{481BF21F-AE6E-49DE-A084-A08709DAC686}" destId="{BF9F766A-97CD-4646-A0A2-A7EFD86712D0}" srcOrd="0" destOrd="0" presId="urn:microsoft.com/office/officeart/2016/7/layout/RepeatingBendingProcessNew"/>
    <dgm:cxn modelId="{D2DF14B5-E72B-4519-B6FC-AFF0B36D4B07}" type="presParOf" srcId="{DB3593CA-3A57-4B92-B698-8DE0E071936D}" destId="{DE5A24EA-C24B-4ACA-B6AC-EDEAB91DC5B5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6B849E8-5229-424E-9ED8-CB4BFF5D2C09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2A0BE8A-00B8-4740-BE99-1B4055AA123E}">
      <dgm:prSet/>
      <dgm:spPr/>
      <dgm:t>
        <a:bodyPr/>
        <a:lstStyle/>
        <a:p>
          <a:r>
            <a:rPr lang="en-US"/>
            <a:t>• </a:t>
          </a:r>
          <a:r>
            <a:rPr lang="en-US" err="1"/>
            <a:t>Multa</a:t>
          </a:r>
          <a:r>
            <a:rPr lang="en-US"/>
            <a:t> hasta 7.500 UVT ($375M)</a:t>
          </a:r>
        </a:p>
      </dgm:t>
    </dgm:pt>
    <dgm:pt modelId="{1178BF05-72E2-4DA8-AE53-3292F83FD662}" type="parTrans" cxnId="{870C62F2-0163-47B8-9464-BA186DBB27CE}">
      <dgm:prSet/>
      <dgm:spPr/>
      <dgm:t>
        <a:bodyPr/>
        <a:lstStyle/>
        <a:p>
          <a:endParaRPr lang="en-US"/>
        </a:p>
      </dgm:t>
    </dgm:pt>
    <dgm:pt modelId="{187C7BB3-F78D-4781-86CF-747AD8418344}" type="sibTrans" cxnId="{870C62F2-0163-47B8-9464-BA186DBB27CE}">
      <dgm:prSet/>
      <dgm:spPr/>
      <dgm:t>
        <a:bodyPr/>
        <a:lstStyle/>
        <a:p>
          <a:endParaRPr lang="en-US"/>
        </a:p>
      </dgm:t>
    </dgm:pt>
    <dgm:pt modelId="{4763CE4D-4041-4DC7-8CB9-F575D13BB86D}">
      <dgm:prSet/>
      <dgm:spPr/>
      <dgm:t>
        <a:bodyPr/>
        <a:lstStyle/>
        <a:p>
          <a:r>
            <a:rPr lang="en-US"/>
            <a:t>• Multas por no actualizar el RUT</a:t>
          </a:r>
        </a:p>
      </dgm:t>
    </dgm:pt>
    <dgm:pt modelId="{C166AF71-DDBF-4E3C-9F7D-2ECE0068BE51}" type="parTrans" cxnId="{4734C41F-A72B-4772-93A4-DDA60A96E884}">
      <dgm:prSet/>
      <dgm:spPr/>
      <dgm:t>
        <a:bodyPr/>
        <a:lstStyle/>
        <a:p>
          <a:endParaRPr lang="en-US"/>
        </a:p>
      </dgm:t>
    </dgm:pt>
    <dgm:pt modelId="{067D8965-BBD7-424A-8A33-2321B9A9362D}" type="sibTrans" cxnId="{4734C41F-A72B-4772-93A4-DDA60A96E884}">
      <dgm:prSet/>
      <dgm:spPr/>
      <dgm:t>
        <a:bodyPr/>
        <a:lstStyle/>
        <a:p>
          <a:endParaRPr lang="en-US"/>
        </a:p>
      </dgm:t>
    </dgm:pt>
    <dgm:pt modelId="{5B864268-8FD1-4915-A636-781338A3D589}">
      <dgm:prSet/>
      <dgm:spPr/>
      <dgm:t>
        <a:bodyPr/>
        <a:lstStyle/>
        <a:p>
          <a:r>
            <a:rPr lang="en-US"/>
            <a:t>• Riesgo reputacional</a:t>
          </a:r>
        </a:p>
      </dgm:t>
    </dgm:pt>
    <dgm:pt modelId="{4CDE3807-360A-47D4-958A-9AD4C3960AD0}" type="parTrans" cxnId="{6AE30579-4CF2-4CBF-B7A5-1173A29B78C9}">
      <dgm:prSet/>
      <dgm:spPr/>
      <dgm:t>
        <a:bodyPr/>
        <a:lstStyle/>
        <a:p>
          <a:endParaRPr lang="en-US"/>
        </a:p>
      </dgm:t>
    </dgm:pt>
    <dgm:pt modelId="{548884FB-54E7-4FD9-BE16-1465E1D5A615}" type="sibTrans" cxnId="{6AE30579-4CF2-4CBF-B7A5-1173A29B78C9}">
      <dgm:prSet/>
      <dgm:spPr/>
      <dgm:t>
        <a:bodyPr/>
        <a:lstStyle/>
        <a:p>
          <a:endParaRPr lang="en-US"/>
        </a:p>
      </dgm:t>
    </dgm:pt>
    <dgm:pt modelId="{841E9447-19BD-4118-9362-427107197096}" type="pres">
      <dgm:prSet presAssocID="{D6B849E8-5229-424E-9ED8-CB4BFF5D2C0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C84E6D-A1CE-4E53-83FA-5759099B9744}" type="pres">
      <dgm:prSet presAssocID="{22A0BE8A-00B8-4740-BE99-1B4055AA123E}" presName="hierRoot1" presStyleCnt="0"/>
      <dgm:spPr/>
    </dgm:pt>
    <dgm:pt modelId="{DD21E77E-C935-4484-9277-48EF4C62B515}" type="pres">
      <dgm:prSet presAssocID="{22A0BE8A-00B8-4740-BE99-1B4055AA123E}" presName="composite" presStyleCnt="0"/>
      <dgm:spPr/>
    </dgm:pt>
    <dgm:pt modelId="{3E8CFDD5-5E71-4FA8-BE31-D49A53DC22CE}" type="pres">
      <dgm:prSet presAssocID="{22A0BE8A-00B8-4740-BE99-1B4055AA123E}" presName="background" presStyleLbl="node0" presStyleIdx="0" presStyleCnt="3"/>
      <dgm:spPr/>
    </dgm:pt>
    <dgm:pt modelId="{D4AA2FD7-EAC1-49F3-A18E-FFF81AD5141F}" type="pres">
      <dgm:prSet presAssocID="{22A0BE8A-00B8-4740-BE99-1B4055AA123E}" presName="text" presStyleLbl="fgAcc0" presStyleIdx="0" presStyleCnt="3">
        <dgm:presLayoutVars>
          <dgm:chPref val="3"/>
        </dgm:presLayoutVars>
      </dgm:prSet>
      <dgm:spPr/>
    </dgm:pt>
    <dgm:pt modelId="{90DAA9BD-AAA9-4CA5-9830-84520DB974CA}" type="pres">
      <dgm:prSet presAssocID="{22A0BE8A-00B8-4740-BE99-1B4055AA123E}" presName="hierChild2" presStyleCnt="0"/>
      <dgm:spPr/>
    </dgm:pt>
    <dgm:pt modelId="{0CF1B2E4-B2A0-4278-AFE7-066980F2A2ED}" type="pres">
      <dgm:prSet presAssocID="{4763CE4D-4041-4DC7-8CB9-F575D13BB86D}" presName="hierRoot1" presStyleCnt="0"/>
      <dgm:spPr/>
    </dgm:pt>
    <dgm:pt modelId="{026A93FA-6376-4AFC-8BF4-C910962578D9}" type="pres">
      <dgm:prSet presAssocID="{4763CE4D-4041-4DC7-8CB9-F575D13BB86D}" presName="composite" presStyleCnt="0"/>
      <dgm:spPr/>
    </dgm:pt>
    <dgm:pt modelId="{7C9B0EB3-E6BD-4402-B40A-3E85377E07E1}" type="pres">
      <dgm:prSet presAssocID="{4763CE4D-4041-4DC7-8CB9-F575D13BB86D}" presName="background" presStyleLbl="node0" presStyleIdx="1" presStyleCnt="3"/>
      <dgm:spPr/>
    </dgm:pt>
    <dgm:pt modelId="{4E4DA2A2-4A9A-45DC-AA10-DF5CF7A4FD4B}" type="pres">
      <dgm:prSet presAssocID="{4763CE4D-4041-4DC7-8CB9-F575D13BB86D}" presName="text" presStyleLbl="fgAcc0" presStyleIdx="1" presStyleCnt="3">
        <dgm:presLayoutVars>
          <dgm:chPref val="3"/>
        </dgm:presLayoutVars>
      </dgm:prSet>
      <dgm:spPr/>
    </dgm:pt>
    <dgm:pt modelId="{1D52B82D-651A-42AA-B848-BEE25B969290}" type="pres">
      <dgm:prSet presAssocID="{4763CE4D-4041-4DC7-8CB9-F575D13BB86D}" presName="hierChild2" presStyleCnt="0"/>
      <dgm:spPr/>
    </dgm:pt>
    <dgm:pt modelId="{A38B2251-449A-416D-91E8-4E0484BC7CB0}" type="pres">
      <dgm:prSet presAssocID="{5B864268-8FD1-4915-A636-781338A3D589}" presName="hierRoot1" presStyleCnt="0"/>
      <dgm:spPr/>
    </dgm:pt>
    <dgm:pt modelId="{EF2C84F9-1CB8-45AA-B473-399B345B46B4}" type="pres">
      <dgm:prSet presAssocID="{5B864268-8FD1-4915-A636-781338A3D589}" presName="composite" presStyleCnt="0"/>
      <dgm:spPr/>
    </dgm:pt>
    <dgm:pt modelId="{725A11D1-14C1-4F01-B136-B1599B5D9571}" type="pres">
      <dgm:prSet presAssocID="{5B864268-8FD1-4915-A636-781338A3D589}" presName="background" presStyleLbl="node0" presStyleIdx="2" presStyleCnt="3"/>
      <dgm:spPr/>
    </dgm:pt>
    <dgm:pt modelId="{4F08C223-C370-4F88-B1B3-73483C80AE00}" type="pres">
      <dgm:prSet presAssocID="{5B864268-8FD1-4915-A636-781338A3D589}" presName="text" presStyleLbl="fgAcc0" presStyleIdx="2" presStyleCnt="3">
        <dgm:presLayoutVars>
          <dgm:chPref val="3"/>
        </dgm:presLayoutVars>
      </dgm:prSet>
      <dgm:spPr/>
    </dgm:pt>
    <dgm:pt modelId="{A1B2BA8D-F6C1-435A-BA4E-5B08455500B0}" type="pres">
      <dgm:prSet presAssocID="{5B864268-8FD1-4915-A636-781338A3D589}" presName="hierChild2" presStyleCnt="0"/>
      <dgm:spPr/>
    </dgm:pt>
  </dgm:ptLst>
  <dgm:cxnLst>
    <dgm:cxn modelId="{046B0501-98A5-4008-BF2B-BF3DDBF2BD2C}" type="presOf" srcId="{22A0BE8A-00B8-4740-BE99-1B4055AA123E}" destId="{D4AA2FD7-EAC1-49F3-A18E-FFF81AD5141F}" srcOrd="0" destOrd="0" presId="urn:microsoft.com/office/officeart/2005/8/layout/hierarchy1"/>
    <dgm:cxn modelId="{4734C41F-A72B-4772-93A4-DDA60A96E884}" srcId="{D6B849E8-5229-424E-9ED8-CB4BFF5D2C09}" destId="{4763CE4D-4041-4DC7-8CB9-F575D13BB86D}" srcOrd="1" destOrd="0" parTransId="{C166AF71-DDBF-4E3C-9F7D-2ECE0068BE51}" sibTransId="{067D8965-BBD7-424A-8A33-2321B9A9362D}"/>
    <dgm:cxn modelId="{70AEE043-2DE3-405D-9CCB-40E2F41EE057}" type="presOf" srcId="{D6B849E8-5229-424E-9ED8-CB4BFF5D2C09}" destId="{841E9447-19BD-4118-9362-427107197096}" srcOrd="0" destOrd="0" presId="urn:microsoft.com/office/officeart/2005/8/layout/hierarchy1"/>
    <dgm:cxn modelId="{6AE30579-4CF2-4CBF-B7A5-1173A29B78C9}" srcId="{D6B849E8-5229-424E-9ED8-CB4BFF5D2C09}" destId="{5B864268-8FD1-4915-A636-781338A3D589}" srcOrd="2" destOrd="0" parTransId="{4CDE3807-360A-47D4-958A-9AD4C3960AD0}" sibTransId="{548884FB-54E7-4FD9-BE16-1465E1D5A615}"/>
    <dgm:cxn modelId="{BD72F182-ADE2-4E9D-A8F2-13FD89DC15AE}" type="presOf" srcId="{4763CE4D-4041-4DC7-8CB9-F575D13BB86D}" destId="{4E4DA2A2-4A9A-45DC-AA10-DF5CF7A4FD4B}" srcOrd="0" destOrd="0" presId="urn:microsoft.com/office/officeart/2005/8/layout/hierarchy1"/>
    <dgm:cxn modelId="{51E3A2A3-1DA8-4102-9BC4-A02E970A9CF0}" type="presOf" srcId="{5B864268-8FD1-4915-A636-781338A3D589}" destId="{4F08C223-C370-4F88-B1B3-73483C80AE00}" srcOrd="0" destOrd="0" presId="urn:microsoft.com/office/officeart/2005/8/layout/hierarchy1"/>
    <dgm:cxn modelId="{870C62F2-0163-47B8-9464-BA186DBB27CE}" srcId="{D6B849E8-5229-424E-9ED8-CB4BFF5D2C09}" destId="{22A0BE8A-00B8-4740-BE99-1B4055AA123E}" srcOrd="0" destOrd="0" parTransId="{1178BF05-72E2-4DA8-AE53-3292F83FD662}" sibTransId="{187C7BB3-F78D-4781-86CF-747AD8418344}"/>
    <dgm:cxn modelId="{84F30E75-D478-4EBA-830F-B86157DBBE51}" type="presParOf" srcId="{841E9447-19BD-4118-9362-427107197096}" destId="{E6C84E6D-A1CE-4E53-83FA-5759099B9744}" srcOrd="0" destOrd="0" presId="urn:microsoft.com/office/officeart/2005/8/layout/hierarchy1"/>
    <dgm:cxn modelId="{6710A330-E272-44D6-AC71-84D8587B452C}" type="presParOf" srcId="{E6C84E6D-A1CE-4E53-83FA-5759099B9744}" destId="{DD21E77E-C935-4484-9277-48EF4C62B515}" srcOrd="0" destOrd="0" presId="urn:microsoft.com/office/officeart/2005/8/layout/hierarchy1"/>
    <dgm:cxn modelId="{5F18152F-F953-453A-97C9-ACAC0CCF4341}" type="presParOf" srcId="{DD21E77E-C935-4484-9277-48EF4C62B515}" destId="{3E8CFDD5-5E71-4FA8-BE31-D49A53DC22CE}" srcOrd="0" destOrd="0" presId="urn:microsoft.com/office/officeart/2005/8/layout/hierarchy1"/>
    <dgm:cxn modelId="{F99AB0AE-1806-4AAA-A63D-E7520EBD95E9}" type="presParOf" srcId="{DD21E77E-C935-4484-9277-48EF4C62B515}" destId="{D4AA2FD7-EAC1-49F3-A18E-FFF81AD5141F}" srcOrd="1" destOrd="0" presId="urn:microsoft.com/office/officeart/2005/8/layout/hierarchy1"/>
    <dgm:cxn modelId="{BF72C83C-5721-4EAD-BD14-8554A239CEF3}" type="presParOf" srcId="{E6C84E6D-A1CE-4E53-83FA-5759099B9744}" destId="{90DAA9BD-AAA9-4CA5-9830-84520DB974CA}" srcOrd="1" destOrd="0" presId="urn:microsoft.com/office/officeart/2005/8/layout/hierarchy1"/>
    <dgm:cxn modelId="{BE1B4CD7-FAA9-4CC6-897C-34F8C00362B7}" type="presParOf" srcId="{841E9447-19BD-4118-9362-427107197096}" destId="{0CF1B2E4-B2A0-4278-AFE7-066980F2A2ED}" srcOrd="1" destOrd="0" presId="urn:microsoft.com/office/officeart/2005/8/layout/hierarchy1"/>
    <dgm:cxn modelId="{B6DC196B-2E47-4E4B-9BFE-6378E47F343C}" type="presParOf" srcId="{0CF1B2E4-B2A0-4278-AFE7-066980F2A2ED}" destId="{026A93FA-6376-4AFC-8BF4-C910962578D9}" srcOrd="0" destOrd="0" presId="urn:microsoft.com/office/officeart/2005/8/layout/hierarchy1"/>
    <dgm:cxn modelId="{5A7AE034-8A84-45F0-B3CC-0E52243381FB}" type="presParOf" srcId="{026A93FA-6376-4AFC-8BF4-C910962578D9}" destId="{7C9B0EB3-E6BD-4402-B40A-3E85377E07E1}" srcOrd="0" destOrd="0" presId="urn:microsoft.com/office/officeart/2005/8/layout/hierarchy1"/>
    <dgm:cxn modelId="{1F8F01A0-515F-4EF6-A622-7C3791566910}" type="presParOf" srcId="{026A93FA-6376-4AFC-8BF4-C910962578D9}" destId="{4E4DA2A2-4A9A-45DC-AA10-DF5CF7A4FD4B}" srcOrd="1" destOrd="0" presId="urn:microsoft.com/office/officeart/2005/8/layout/hierarchy1"/>
    <dgm:cxn modelId="{4DD9AFF4-6FF4-4EF1-ACE1-B2468092C20C}" type="presParOf" srcId="{0CF1B2E4-B2A0-4278-AFE7-066980F2A2ED}" destId="{1D52B82D-651A-42AA-B848-BEE25B969290}" srcOrd="1" destOrd="0" presId="urn:microsoft.com/office/officeart/2005/8/layout/hierarchy1"/>
    <dgm:cxn modelId="{4620EF5F-B62B-4D23-B048-F90D3D31E142}" type="presParOf" srcId="{841E9447-19BD-4118-9362-427107197096}" destId="{A38B2251-449A-416D-91E8-4E0484BC7CB0}" srcOrd="2" destOrd="0" presId="urn:microsoft.com/office/officeart/2005/8/layout/hierarchy1"/>
    <dgm:cxn modelId="{64A58D15-6917-4D15-97CD-A7AC6C5B053B}" type="presParOf" srcId="{A38B2251-449A-416D-91E8-4E0484BC7CB0}" destId="{EF2C84F9-1CB8-45AA-B473-399B345B46B4}" srcOrd="0" destOrd="0" presId="urn:microsoft.com/office/officeart/2005/8/layout/hierarchy1"/>
    <dgm:cxn modelId="{CA173846-6295-4F22-B740-BD3B9EFA8479}" type="presParOf" srcId="{EF2C84F9-1CB8-45AA-B473-399B345B46B4}" destId="{725A11D1-14C1-4F01-B136-B1599B5D9571}" srcOrd="0" destOrd="0" presId="urn:microsoft.com/office/officeart/2005/8/layout/hierarchy1"/>
    <dgm:cxn modelId="{30075207-BE26-4296-A1A8-6F12744D94B9}" type="presParOf" srcId="{EF2C84F9-1CB8-45AA-B473-399B345B46B4}" destId="{4F08C223-C370-4F88-B1B3-73483C80AE00}" srcOrd="1" destOrd="0" presId="urn:microsoft.com/office/officeart/2005/8/layout/hierarchy1"/>
    <dgm:cxn modelId="{DE354483-6A13-4056-A467-0957DEBD818E}" type="presParOf" srcId="{A38B2251-449A-416D-91E8-4E0484BC7CB0}" destId="{A1B2BA8D-F6C1-435A-BA4E-5B08455500B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C566B98-65E1-4B28-A62E-B871BD10E5F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6CAF094-5E6B-457C-9BEF-4B31C0CF607E}">
      <dgm:prSet/>
      <dgm:spPr/>
      <dgm:t>
        <a:bodyPr/>
        <a:lstStyle/>
        <a:p>
          <a:r>
            <a:rPr lang="en-US"/>
            <a:t>1. Autodiagnóstico</a:t>
          </a:r>
        </a:p>
      </dgm:t>
    </dgm:pt>
    <dgm:pt modelId="{F76F0456-9816-4A7F-90A6-55584D6AF1E2}" type="parTrans" cxnId="{5688B356-87AE-413E-A80D-8DB44859FC36}">
      <dgm:prSet/>
      <dgm:spPr/>
      <dgm:t>
        <a:bodyPr/>
        <a:lstStyle/>
        <a:p>
          <a:endParaRPr lang="en-US"/>
        </a:p>
      </dgm:t>
    </dgm:pt>
    <dgm:pt modelId="{A094AA9E-D251-41BC-83AF-55594E833CA5}" type="sibTrans" cxnId="{5688B356-87AE-413E-A80D-8DB44859FC36}">
      <dgm:prSet/>
      <dgm:spPr/>
      <dgm:t>
        <a:bodyPr/>
        <a:lstStyle/>
        <a:p>
          <a:endParaRPr lang="en-US"/>
        </a:p>
      </dgm:t>
    </dgm:pt>
    <dgm:pt modelId="{9C8F24D9-A9D4-4015-84BB-7BB59343D786}">
      <dgm:prSet/>
      <dgm:spPr/>
      <dgm:t>
        <a:bodyPr/>
        <a:lstStyle/>
        <a:p>
          <a:r>
            <a:rPr lang="en-US"/>
            <a:t>2. Verificar y Actualizar RUT</a:t>
          </a:r>
        </a:p>
      </dgm:t>
    </dgm:pt>
    <dgm:pt modelId="{3994387F-0481-4CD6-9A80-C2E22830C59D}" type="parTrans" cxnId="{1806A51E-7D6D-45CE-9BE3-CBA50E4F9370}">
      <dgm:prSet/>
      <dgm:spPr/>
      <dgm:t>
        <a:bodyPr/>
        <a:lstStyle/>
        <a:p>
          <a:endParaRPr lang="en-US"/>
        </a:p>
      </dgm:t>
    </dgm:pt>
    <dgm:pt modelId="{43E1F6FF-B0E6-4733-9E4A-F395FCED27F7}" type="sibTrans" cxnId="{1806A51E-7D6D-45CE-9BE3-CBA50E4F9370}">
      <dgm:prSet/>
      <dgm:spPr/>
      <dgm:t>
        <a:bodyPr/>
        <a:lstStyle/>
        <a:p>
          <a:endParaRPr lang="en-US"/>
        </a:p>
      </dgm:t>
    </dgm:pt>
    <dgm:pt modelId="{D190C6DE-BC83-4C6B-B31C-39B547959DAC}">
      <dgm:prSet/>
      <dgm:spPr/>
      <dgm:t>
        <a:bodyPr/>
        <a:lstStyle/>
        <a:p>
          <a:r>
            <a:rPr lang="en-US"/>
            <a:t>3. Fortalecer Debida Diligencia</a:t>
          </a:r>
        </a:p>
      </dgm:t>
    </dgm:pt>
    <dgm:pt modelId="{268523DA-6372-4430-97CA-22FDDD9BA9E7}" type="parTrans" cxnId="{2267050F-52C8-4C2D-99A5-2BF2B80CE656}">
      <dgm:prSet/>
      <dgm:spPr/>
      <dgm:t>
        <a:bodyPr/>
        <a:lstStyle/>
        <a:p>
          <a:endParaRPr lang="en-US"/>
        </a:p>
      </dgm:t>
    </dgm:pt>
    <dgm:pt modelId="{67215583-381B-4458-8CED-3C8F49290C0F}" type="sibTrans" cxnId="{2267050F-52C8-4C2D-99A5-2BF2B80CE656}">
      <dgm:prSet/>
      <dgm:spPr/>
      <dgm:t>
        <a:bodyPr/>
        <a:lstStyle/>
        <a:p>
          <a:endParaRPr lang="en-US"/>
        </a:p>
      </dgm:t>
    </dgm:pt>
    <dgm:pt modelId="{B7DAE084-B875-4785-8C5A-D9084A801EB5}">
      <dgm:prSet/>
      <dgm:spPr/>
      <dgm:t>
        <a:bodyPr/>
        <a:lstStyle/>
        <a:p>
          <a:r>
            <a:rPr lang="en-US"/>
            <a:t>4. Capacitar al Personal</a:t>
          </a:r>
        </a:p>
      </dgm:t>
    </dgm:pt>
    <dgm:pt modelId="{83158525-6B81-4B82-B32B-D38078C345B7}" type="parTrans" cxnId="{BABBF7F9-CAEA-493D-90AC-667BA450199A}">
      <dgm:prSet/>
      <dgm:spPr/>
      <dgm:t>
        <a:bodyPr/>
        <a:lstStyle/>
        <a:p>
          <a:endParaRPr lang="en-US"/>
        </a:p>
      </dgm:t>
    </dgm:pt>
    <dgm:pt modelId="{0C67088E-1064-4B6B-9A20-A890FCA44D80}" type="sibTrans" cxnId="{BABBF7F9-CAEA-493D-90AC-667BA450199A}">
      <dgm:prSet/>
      <dgm:spPr/>
      <dgm:t>
        <a:bodyPr/>
        <a:lstStyle/>
        <a:p>
          <a:endParaRPr lang="en-US"/>
        </a:p>
      </dgm:t>
    </dgm:pt>
    <dgm:pt modelId="{B8F8D746-91A3-4AE6-8144-19809816ED60}" type="pres">
      <dgm:prSet presAssocID="{9C566B98-65E1-4B28-A62E-B871BD10E5F4}" presName="diagram" presStyleCnt="0">
        <dgm:presLayoutVars>
          <dgm:dir/>
          <dgm:resizeHandles val="exact"/>
        </dgm:presLayoutVars>
      </dgm:prSet>
      <dgm:spPr/>
    </dgm:pt>
    <dgm:pt modelId="{B1BD784E-E62F-420D-B817-00B2FF703176}" type="pres">
      <dgm:prSet presAssocID="{56CAF094-5E6B-457C-9BEF-4B31C0CF607E}" presName="node" presStyleLbl="node1" presStyleIdx="0" presStyleCnt="4">
        <dgm:presLayoutVars>
          <dgm:bulletEnabled val="1"/>
        </dgm:presLayoutVars>
      </dgm:prSet>
      <dgm:spPr/>
    </dgm:pt>
    <dgm:pt modelId="{B3AD3753-863B-4BBD-94D6-9BC1B399F550}" type="pres">
      <dgm:prSet presAssocID="{A094AA9E-D251-41BC-83AF-55594E833CA5}" presName="sibTrans" presStyleCnt="0"/>
      <dgm:spPr/>
    </dgm:pt>
    <dgm:pt modelId="{274F979F-25CD-43A0-B3E7-F4FF2F4DA86C}" type="pres">
      <dgm:prSet presAssocID="{9C8F24D9-A9D4-4015-84BB-7BB59343D786}" presName="node" presStyleLbl="node1" presStyleIdx="1" presStyleCnt="4">
        <dgm:presLayoutVars>
          <dgm:bulletEnabled val="1"/>
        </dgm:presLayoutVars>
      </dgm:prSet>
      <dgm:spPr/>
    </dgm:pt>
    <dgm:pt modelId="{75DA8BA0-FF08-4E11-8579-3230281AE598}" type="pres">
      <dgm:prSet presAssocID="{43E1F6FF-B0E6-4733-9E4A-F395FCED27F7}" presName="sibTrans" presStyleCnt="0"/>
      <dgm:spPr/>
    </dgm:pt>
    <dgm:pt modelId="{5CE8F1F6-EF57-4417-937F-C08E778AB74A}" type="pres">
      <dgm:prSet presAssocID="{D190C6DE-BC83-4C6B-B31C-39B547959DAC}" presName="node" presStyleLbl="node1" presStyleIdx="2" presStyleCnt="4">
        <dgm:presLayoutVars>
          <dgm:bulletEnabled val="1"/>
        </dgm:presLayoutVars>
      </dgm:prSet>
      <dgm:spPr/>
    </dgm:pt>
    <dgm:pt modelId="{0B6734BD-46D0-427D-BEE2-D19E1BF0FC8A}" type="pres">
      <dgm:prSet presAssocID="{67215583-381B-4458-8CED-3C8F49290C0F}" presName="sibTrans" presStyleCnt="0"/>
      <dgm:spPr/>
    </dgm:pt>
    <dgm:pt modelId="{E4E8D1BE-6AB3-43A1-8B15-D0C235E0E904}" type="pres">
      <dgm:prSet presAssocID="{B7DAE084-B875-4785-8C5A-D9084A801EB5}" presName="node" presStyleLbl="node1" presStyleIdx="3" presStyleCnt="4">
        <dgm:presLayoutVars>
          <dgm:bulletEnabled val="1"/>
        </dgm:presLayoutVars>
      </dgm:prSet>
      <dgm:spPr/>
    </dgm:pt>
  </dgm:ptLst>
  <dgm:cxnLst>
    <dgm:cxn modelId="{1C746B06-AC3E-4168-B23C-BA78717084B9}" type="presOf" srcId="{D190C6DE-BC83-4C6B-B31C-39B547959DAC}" destId="{5CE8F1F6-EF57-4417-937F-C08E778AB74A}" srcOrd="0" destOrd="0" presId="urn:microsoft.com/office/officeart/2005/8/layout/default"/>
    <dgm:cxn modelId="{2267050F-52C8-4C2D-99A5-2BF2B80CE656}" srcId="{9C566B98-65E1-4B28-A62E-B871BD10E5F4}" destId="{D190C6DE-BC83-4C6B-B31C-39B547959DAC}" srcOrd="2" destOrd="0" parTransId="{268523DA-6372-4430-97CA-22FDDD9BA9E7}" sibTransId="{67215583-381B-4458-8CED-3C8F49290C0F}"/>
    <dgm:cxn modelId="{1806A51E-7D6D-45CE-9BE3-CBA50E4F9370}" srcId="{9C566B98-65E1-4B28-A62E-B871BD10E5F4}" destId="{9C8F24D9-A9D4-4015-84BB-7BB59343D786}" srcOrd="1" destOrd="0" parTransId="{3994387F-0481-4CD6-9A80-C2E22830C59D}" sibTransId="{43E1F6FF-B0E6-4733-9E4A-F395FCED27F7}"/>
    <dgm:cxn modelId="{5688B356-87AE-413E-A80D-8DB44859FC36}" srcId="{9C566B98-65E1-4B28-A62E-B871BD10E5F4}" destId="{56CAF094-5E6B-457C-9BEF-4B31C0CF607E}" srcOrd="0" destOrd="0" parTransId="{F76F0456-9816-4A7F-90A6-55584D6AF1E2}" sibTransId="{A094AA9E-D251-41BC-83AF-55594E833CA5}"/>
    <dgm:cxn modelId="{B3CDBB99-7058-44CD-AD35-662420EEC7F4}" type="presOf" srcId="{9C8F24D9-A9D4-4015-84BB-7BB59343D786}" destId="{274F979F-25CD-43A0-B3E7-F4FF2F4DA86C}" srcOrd="0" destOrd="0" presId="urn:microsoft.com/office/officeart/2005/8/layout/default"/>
    <dgm:cxn modelId="{42C79BC3-17D9-48FD-BECE-81E0D8262333}" type="presOf" srcId="{B7DAE084-B875-4785-8C5A-D9084A801EB5}" destId="{E4E8D1BE-6AB3-43A1-8B15-D0C235E0E904}" srcOrd="0" destOrd="0" presId="urn:microsoft.com/office/officeart/2005/8/layout/default"/>
    <dgm:cxn modelId="{EB8099D1-DC60-4E6A-B1AB-3EBD2E266498}" type="presOf" srcId="{56CAF094-5E6B-457C-9BEF-4B31C0CF607E}" destId="{B1BD784E-E62F-420D-B817-00B2FF703176}" srcOrd="0" destOrd="0" presId="urn:microsoft.com/office/officeart/2005/8/layout/default"/>
    <dgm:cxn modelId="{4B83C1E5-9E53-494F-B832-284D98625FD5}" type="presOf" srcId="{9C566B98-65E1-4B28-A62E-B871BD10E5F4}" destId="{B8F8D746-91A3-4AE6-8144-19809816ED60}" srcOrd="0" destOrd="0" presId="urn:microsoft.com/office/officeart/2005/8/layout/default"/>
    <dgm:cxn modelId="{BABBF7F9-CAEA-493D-90AC-667BA450199A}" srcId="{9C566B98-65E1-4B28-A62E-B871BD10E5F4}" destId="{B7DAE084-B875-4785-8C5A-D9084A801EB5}" srcOrd="3" destOrd="0" parTransId="{83158525-6B81-4B82-B32B-D38078C345B7}" sibTransId="{0C67088E-1064-4B6B-9A20-A890FCA44D80}"/>
    <dgm:cxn modelId="{B07475AA-A692-4FF8-82D7-A9477EC15C41}" type="presParOf" srcId="{B8F8D746-91A3-4AE6-8144-19809816ED60}" destId="{B1BD784E-E62F-420D-B817-00B2FF703176}" srcOrd="0" destOrd="0" presId="urn:microsoft.com/office/officeart/2005/8/layout/default"/>
    <dgm:cxn modelId="{CC93E4A9-E138-477D-A3E5-4E7D6CED9967}" type="presParOf" srcId="{B8F8D746-91A3-4AE6-8144-19809816ED60}" destId="{B3AD3753-863B-4BBD-94D6-9BC1B399F550}" srcOrd="1" destOrd="0" presId="urn:microsoft.com/office/officeart/2005/8/layout/default"/>
    <dgm:cxn modelId="{4F311C91-7846-4465-AE84-EE16EADF0233}" type="presParOf" srcId="{B8F8D746-91A3-4AE6-8144-19809816ED60}" destId="{274F979F-25CD-43A0-B3E7-F4FF2F4DA86C}" srcOrd="2" destOrd="0" presId="urn:microsoft.com/office/officeart/2005/8/layout/default"/>
    <dgm:cxn modelId="{59E186C0-0E98-4F7E-9DF5-FB342EF77E7D}" type="presParOf" srcId="{B8F8D746-91A3-4AE6-8144-19809816ED60}" destId="{75DA8BA0-FF08-4E11-8579-3230281AE598}" srcOrd="3" destOrd="0" presId="urn:microsoft.com/office/officeart/2005/8/layout/default"/>
    <dgm:cxn modelId="{9A65AF35-8462-437A-8D60-13B4BBE01C6C}" type="presParOf" srcId="{B8F8D746-91A3-4AE6-8144-19809816ED60}" destId="{5CE8F1F6-EF57-4417-937F-C08E778AB74A}" srcOrd="4" destOrd="0" presId="urn:microsoft.com/office/officeart/2005/8/layout/default"/>
    <dgm:cxn modelId="{5E34AC44-AB52-4D82-AF39-20EF443C7C60}" type="presParOf" srcId="{B8F8D746-91A3-4AE6-8144-19809816ED60}" destId="{0B6734BD-46D0-427D-BEE2-D19E1BF0FC8A}" srcOrd="5" destOrd="0" presId="urn:microsoft.com/office/officeart/2005/8/layout/default"/>
    <dgm:cxn modelId="{55D968B9-0A0D-4927-A073-C8597E658667}" type="presParOf" srcId="{B8F8D746-91A3-4AE6-8144-19809816ED60}" destId="{E4E8D1BE-6AB3-43A1-8B15-D0C235E0E90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F54EF54-D645-4E4E-9110-E3D5A0DE92E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D65D22C-8F25-484C-A200-089A506289F7}">
      <dgm:prSet/>
      <dgm:spPr/>
      <dgm:t>
        <a:bodyPr/>
        <a:lstStyle/>
        <a:p>
          <a:r>
            <a:rPr lang="en-US"/>
            <a:t>• Obligación amplia: más que banca tradicional</a:t>
          </a:r>
        </a:p>
      </dgm:t>
    </dgm:pt>
    <dgm:pt modelId="{1F65D7A6-212B-4FBE-A18F-4C14953A32A3}" type="parTrans" cxnId="{CA66048D-010D-4B3F-8691-DD2031C59E08}">
      <dgm:prSet/>
      <dgm:spPr/>
      <dgm:t>
        <a:bodyPr/>
        <a:lstStyle/>
        <a:p>
          <a:endParaRPr lang="en-US"/>
        </a:p>
      </dgm:t>
    </dgm:pt>
    <dgm:pt modelId="{CE9137F3-94BE-4888-BE6B-B257D08A0AE5}" type="sibTrans" cxnId="{CA66048D-010D-4B3F-8691-DD2031C59E08}">
      <dgm:prSet/>
      <dgm:spPr/>
      <dgm:t>
        <a:bodyPr/>
        <a:lstStyle/>
        <a:p>
          <a:endParaRPr lang="en-US"/>
        </a:p>
      </dgm:t>
    </dgm:pt>
    <dgm:pt modelId="{C7ABD6BB-6B57-471D-9AFD-A3330E451B90}">
      <dgm:prSet/>
      <dgm:spPr/>
      <dgm:t>
        <a:bodyPr/>
        <a:lstStyle/>
        <a:p>
          <a:r>
            <a:rPr lang="en-US"/>
            <a:t>• Fiscalización activa vía RUT</a:t>
          </a:r>
        </a:p>
      </dgm:t>
    </dgm:pt>
    <dgm:pt modelId="{A02C8B50-F458-43CD-8907-197F646F88AD}" type="parTrans" cxnId="{82E5077F-8272-4034-950E-1F815517E6AD}">
      <dgm:prSet/>
      <dgm:spPr/>
      <dgm:t>
        <a:bodyPr/>
        <a:lstStyle/>
        <a:p>
          <a:endParaRPr lang="en-US"/>
        </a:p>
      </dgm:t>
    </dgm:pt>
    <dgm:pt modelId="{A6812628-A173-4651-9F73-7F389554102C}" type="sibTrans" cxnId="{82E5077F-8272-4034-950E-1F815517E6AD}">
      <dgm:prSet/>
      <dgm:spPr/>
      <dgm:t>
        <a:bodyPr/>
        <a:lstStyle/>
        <a:p>
          <a:endParaRPr lang="en-US"/>
        </a:p>
      </dgm:t>
    </dgm:pt>
    <dgm:pt modelId="{10586D82-F905-4C19-BC5D-AAD7FBE66654}">
      <dgm:prSet/>
      <dgm:spPr/>
      <dgm:t>
        <a:bodyPr/>
        <a:lstStyle/>
        <a:p>
          <a:r>
            <a:rPr lang="en-US"/>
            <a:t>• Sanciones significativas</a:t>
          </a:r>
        </a:p>
      </dgm:t>
    </dgm:pt>
    <dgm:pt modelId="{5C0938FD-EFF8-49F4-ADF8-23EF8BF842D4}" type="parTrans" cxnId="{02AE59D6-3491-42D8-AF2E-5A3D32F236D3}">
      <dgm:prSet/>
      <dgm:spPr/>
      <dgm:t>
        <a:bodyPr/>
        <a:lstStyle/>
        <a:p>
          <a:endParaRPr lang="en-US"/>
        </a:p>
      </dgm:t>
    </dgm:pt>
    <dgm:pt modelId="{28A5B2E6-8084-4E88-B914-2F954D3EF4B3}" type="sibTrans" cxnId="{02AE59D6-3491-42D8-AF2E-5A3D32F236D3}">
      <dgm:prSet/>
      <dgm:spPr/>
      <dgm:t>
        <a:bodyPr/>
        <a:lstStyle/>
        <a:p>
          <a:endParaRPr lang="en-US"/>
        </a:p>
      </dgm:t>
    </dgm:pt>
    <dgm:pt modelId="{833ADFA2-FC6E-45BB-BFA3-25A3657FDDCF}">
      <dgm:prSet/>
      <dgm:spPr/>
      <dgm:t>
        <a:bodyPr/>
        <a:lstStyle/>
        <a:p>
          <a:r>
            <a:rPr lang="en-US"/>
            <a:t>• Proactividad es clave</a:t>
          </a:r>
        </a:p>
      </dgm:t>
    </dgm:pt>
    <dgm:pt modelId="{91019601-B45D-4673-8091-1E59B99FB020}" type="parTrans" cxnId="{106D3C7D-E57B-4BD7-A1EC-1006E69E907B}">
      <dgm:prSet/>
      <dgm:spPr/>
      <dgm:t>
        <a:bodyPr/>
        <a:lstStyle/>
        <a:p>
          <a:endParaRPr lang="en-US"/>
        </a:p>
      </dgm:t>
    </dgm:pt>
    <dgm:pt modelId="{F03DB1C1-CA91-432B-8F34-2D2C3AC5C4C1}" type="sibTrans" cxnId="{106D3C7D-E57B-4BD7-A1EC-1006E69E907B}">
      <dgm:prSet/>
      <dgm:spPr/>
      <dgm:t>
        <a:bodyPr/>
        <a:lstStyle/>
        <a:p>
          <a:endParaRPr lang="en-US"/>
        </a:p>
      </dgm:t>
    </dgm:pt>
    <dgm:pt modelId="{D9B8A557-4303-4BE2-AEAD-7B872F3E87FB}" type="pres">
      <dgm:prSet presAssocID="{1F54EF54-D645-4E4E-9110-E3D5A0DE92E7}" presName="linear" presStyleCnt="0">
        <dgm:presLayoutVars>
          <dgm:animLvl val="lvl"/>
          <dgm:resizeHandles val="exact"/>
        </dgm:presLayoutVars>
      </dgm:prSet>
      <dgm:spPr/>
    </dgm:pt>
    <dgm:pt modelId="{EA8EEC36-79D8-46C0-9891-96651C33C4EB}" type="pres">
      <dgm:prSet presAssocID="{9D65D22C-8F25-484C-A200-089A506289F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620782B-7032-48DB-9578-D0490B537C8B}" type="pres">
      <dgm:prSet presAssocID="{CE9137F3-94BE-4888-BE6B-B257D08A0AE5}" presName="spacer" presStyleCnt="0"/>
      <dgm:spPr/>
    </dgm:pt>
    <dgm:pt modelId="{1FBC01B2-7921-4042-A6DB-1FB74875DDD2}" type="pres">
      <dgm:prSet presAssocID="{C7ABD6BB-6B57-471D-9AFD-A3330E451B9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15408F1-3624-4904-BCDA-DACF7DD6826C}" type="pres">
      <dgm:prSet presAssocID="{A6812628-A173-4651-9F73-7F389554102C}" presName="spacer" presStyleCnt="0"/>
      <dgm:spPr/>
    </dgm:pt>
    <dgm:pt modelId="{D841C87C-C746-4BC2-BAF5-20C98E2A7A57}" type="pres">
      <dgm:prSet presAssocID="{10586D82-F905-4C19-BC5D-AAD7FBE6665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DB19D59-A23C-4276-8FAC-18011FAA147D}" type="pres">
      <dgm:prSet presAssocID="{28A5B2E6-8084-4E88-B914-2F954D3EF4B3}" presName="spacer" presStyleCnt="0"/>
      <dgm:spPr/>
    </dgm:pt>
    <dgm:pt modelId="{C9EA6004-F738-4EE8-980B-05E89944C769}" type="pres">
      <dgm:prSet presAssocID="{833ADFA2-FC6E-45BB-BFA3-25A3657FDDC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9057026-8E82-4032-8079-E9277946E2C0}" type="presOf" srcId="{9D65D22C-8F25-484C-A200-089A506289F7}" destId="{EA8EEC36-79D8-46C0-9891-96651C33C4EB}" srcOrd="0" destOrd="0" presId="urn:microsoft.com/office/officeart/2005/8/layout/vList2"/>
    <dgm:cxn modelId="{2DB3BF6A-854E-4C07-A9CB-90F7297B815C}" type="presOf" srcId="{1F54EF54-D645-4E4E-9110-E3D5A0DE92E7}" destId="{D9B8A557-4303-4BE2-AEAD-7B872F3E87FB}" srcOrd="0" destOrd="0" presId="urn:microsoft.com/office/officeart/2005/8/layout/vList2"/>
    <dgm:cxn modelId="{106D3C7D-E57B-4BD7-A1EC-1006E69E907B}" srcId="{1F54EF54-D645-4E4E-9110-E3D5A0DE92E7}" destId="{833ADFA2-FC6E-45BB-BFA3-25A3657FDDCF}" srcOrd="3" destOrd="0" parTransId="{91019601-B45D-4673-8091-1E59B99FB020}" sibTransId="{F03DB1C1-CA91-432B-8F34-2D2C3AC5C4C1}"/>
    <dgm:cxn modelId="{82E5077F-8272-4034-950E-1F815517E6AD}" srcId="{1F54EF54-D645-4E4E-9110-E3D5A0DE92E7}" destId="{C7ABD6BB-6B57-471D-9AFD-A3330E451B90}" srcOrd="1" destOrd="0" parTransId="{A02C8B50-F458-43CD-8907-197F646F88AD}" sibTransId="{A6812628-A173-4651-9F73-7F389554102C}"/>
    <dgm:cxn modelId="{CA66048D-010D-4B3F-8691-DD2031C59E08}" srcId="{1F54EF54-D645-4E4E-9110-E3D5A0DE92E7}" destId="{9D65D22C-8F25-484C-A200-089A506289F7}" srcOrd="0" destOrd="0" parTransId="{1F65D7A6-212B-4FBE-A18F-4C14953A32A3}" sibTransId="{CE9137F3-94BE-4888-BE6B-B257D08A0AE5}"/>
    <dgm:cxn modelId="{559D61B3-A7CE-4008-9EF7-D42384205DA5}" type="presOf" srcId="{833ADFA2-FC6E-45BB-BFA3-25A3657FDDCF}" destId="{C9EA6004-F738-4EE8-980B-05E89944C769}" srcOrd="0" destOrd="0" presId="urn:microsoft.com/office/officeart/2005/8/layout/vList2"/>
    <dgm:cxn modelId="{79A9DABF-C045-4FBE-BE97-540BB16A9AFB}" type="presOf" srcId="{10586D82-F905-4C19-BC5D-AAD7FBE66654}" destId="{D841C87C-C746-4BC2-BAF5-20C98E2A7A57}" srcOrd="0" destOrd="0" presId="urn:microsoft.com/office/officeart/2005/8/layout/vList2"/>
    <dgm:cxn modelId="{A4CAA4CD-898E-4B07-8A7A-1CF9D9652225}" type="presOf" srcId="{C7ABD6BB-6B57-471D-9AFD-A3330E451B90}" destId="{1FBC01B2-7921-4042-A6DB-1FB74875DDD2}" srcOrd="0" destOrd="0" presId="urn:microsoft.com/office/officeart/2005/8/layout/vList2"/>
    <dgm:cxn modelId="{02AE59D6-3491-42D8-AF2E-5A3D32F236D3}" srcId="{1F54EF54-D645-4E4E-9110-E3D5A0DE92E7}" destId="{10586D82-F905-4C19-BC5D-AAD7FBE66654}" srcOrd="2" destOrd="0" parTransId="{5C0938FD-EFF8-49F4-ADF8-23EF8BF842D4}" sibTransId="{28A5B2E6-8084-4E88-B914-2F954D3EF4B3}"/>
    <dgm:cxn modelId="{66A3E17F-2D56-4252-9310-450ACC5DFC3A}" type="presParOf" srcId="{D9B8A557-4303-4BE2-AEAD-7B872F3E87FB}" destId="{EA8EEC36-79D8-46C0-9891-96651C33C4EB}" srcOrd="0" destOrd="0" presId="urn:microsoft.com/office/officeart/2005/8/layout/vList2"/>
    <dgm:cxn modelId="{1C6E39C2-1FA7-47A1-8753-E2A82293E191}" type="presParOf" srcId="{D9B8A557-4303-4BE2-AEAD-7B872F3E87FB}" destId="{C620782B-7032-48DB-9578-D0490B537C8B}" srcOrd="1" destOrd="0" presId="urn:microsoft.com/office/officeart/2005/8/layout/vList2"/>
    <dgm:cxn modelId="{45DAEABB-6BA3-41CC-94C8-75F5B13DE17D}" type="presParOf" srcId="{D9B8A557-4303-4BE2-AEAD-7B872F3E87FB}" destId="{1FBC01B2-7921-4042-A6DB-1FB74875DDD2}" srcOrd="2" destOrd="0" presId="urn:microsoft.com/office/officeart/2005/8/layout/vList2"/>
    <dgm:cxn modelId="{48CB5733-1955-4F66-824D-F6C223094808}" type="presParOf" srcId="{D9B8A557-4303-4BE2-AEAD-7B872F3E87FB}" destId="{A15408F1-3624-4904-BCDA-DACF7DD6826C}" srcOrd="3" destOrd="0" presId="urn:microsoft.com/office/officeart/2005/8/layout/vList2"/>
    <dgm:cxn modelId="{04629746-DEE5-499F-A638-EA3AD318BEC7}" type="presParOf" srcId="{D9B8A557-4303-4BE2-AEAD-7B872F3E87FB}" destId="{D841C87C-C746-4BC2-BAF5-20C98E2A7A57}" srcOrd="4" destOrd="0" presId="urn:microsoft.com/office/officeart/2005/8/layout/vList2"/>
    <dgm:cxn modelId="{3943523E-7046-452C-8DD2-050C5B8485BE}" type="presParOf" srcId="{D9B8A557-4303-4BE2-AEAD-7B872F3E87FB}" destId="{4DB19D59-A23C-4276-8FAC-18011FAA147D}" srcOrd="5" destOrd="0" presId="urn:microsoft.com/office/officeart/2005/8/layout/vList2"/>
    <dgm:cxn modelId="{4433D2C6-2BEE-4CED-9F38-B8CBEA3D90CC}" type="presParOf" srcId="{D9B8A557-4303-4BE2-AEAD-7B872F3E87FB}" destId="{C9EA6004-F738-4EE8-980B-05E89944C76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FAB88E-C751-49F0-BF3B-12BE3F89601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9E175767-BE00-4ABA-9CA5-2A6D224C7212}">
      <dgm:prSet custT="1"/>
      <dgm:spPr/>
      <dgm:t>
        <a:bodyPr/>
        <a:lstStyle/>
        <a:p>
          <a:r>
            <a:rPr lang="en-US" sz="2000" dirty="0" err="1"/>
            <a:t>Objetivo</a:t>
          </a:r>
          <a:r>
            <a:rPr lang="en-US" sz="2000" dirty="0"/>
            <a:t> Principal: </a:t>
          </a:r>
          <a:r>
            <a:rPr lang="en-US" sz="2000" dirty="0" err="1"/>
            <a:t>Combatir</a:t>
          </a:r>
          <a:r>
            <a:rPr lang="en-US" sz="2000" dirty="0"/>
            <a:t> la </a:t>
          </a:r>
          <a:r>
            <a:rPr lang="en-US" sz="2000" dirty="0" err="1"/>
            <a:t>evasión</a:t>
          </a:r>
          <a:r>
            <a:rPr lang="en-US" sz="2000" dirty="0"/>
            <a:t> fiscal de </a:t>
          </a:r>
          <a:r>
            <a:rPr lang="en-US" sz="2000" dirty="0" err="1"/>
            <a:t>contribuyentes</a:t>
          </a:r>
          <a:r>
            <a:rPr lang="en-US" sz="2000" dirty="0"/>
            <a:t> de EE. UU.</a:t>
          </a:r>
        </a:p>
      </dgm:t>
    </dgm:pt>
    <dgm:pt modelId="{325CF4BE-4F83-4291-B848-D6F5AA3869A6}" type="parTrans" cxnId="{E6BCB1FF-960B-401E-BEB7-A83C263E88D2}">
      <dgm:prSet/>
      <dgm:spPr/>
      <dgm:t>
        <a:bodyPr/>
        <a:lstStyle/>
        <a:p>
          <a:endParaRPr lang="en-US" sz="2000"/>
        </a:p>
      </dgm:t>
    </dgm:pt>
    <dgm:pt modelId="{AFBB6AD8-2E75-4976-9DB4-81F70BB01695}" type="sibTrans" cxnId="{E6BCB1FF-960B-401E-BEB7-A83C263E88D2}">
      <dgm:prSet/>
      <dgm:spPr/>
      <dgm:t>
        <a:bodyPr/>
        <a:lstStyle/>
        <a:p>
          <a:endParaRPr lang="en-US" sz="2000"/>
        </a:p>
      </dgm:t>
    </dgm:pt>
    <dgm:pt modelId="{8B911D8A-2199-4F8F-8DF2-5F9D8D4EE65C}">
      <dgm:prSet custT="1"/>
      <dgm:spPr/>
      <dgm:t>
        <a:bodyPr/>
        <a:lstStyle/>
        <a:p>
          <a:r>
            <a:rPr lang="en-US" sz="2000" dirty="0"/>
            <a:t>¿</a:t>
          </a:r>
          <a:r>
            <a:rPr lang="en-US" sz="2000" dirty="0" err="1"/>
            <a:t>Cómo</a:t>
          </a:r>
          <a:r>
            <a:rPr lang="en-US" sz="2000" dirty="0"/>
            <a:t> </a:t>
          </a:r>
          <a:r>
            <a:rPr lang="en-US" sz="2000" dirty="0" err="1"/>
            <a:t>funciona</a:t>
          </a:r>
          <a:r>
            <a:rPr lang="en-US" sz="2000" dirty="0"/>
            <a:t>?</a:t>
          </a:r>
        </a:p>
        <a:p>
          <a:r>
            <a:rPr lang="en-US" sz="2000" dirty="0" err="1"/>
            <a:t>Reporte</a:t>
          </a:r>
          <a:r>
            <a:rPr lang="en-US" sz="2000" dirty="0"/>
            <a:t> de sus </a:t>
          </a:r>
          <a:r>
            <a:rPr lang="en-US" sz="2000" dirty="0" err="1"/>
            <a:t>cuentas</a:t>
          </a:r>
          <a:endParaRPr lang="en-US" sz="2000" dirty="0"/>
        </a:p>
      </dgm:t>
    </dgm:pt>
    <dgm:pt modelId="{EC396280-129C-427A-ABB4-DD8A3185B3D3}" type="parTrans" cxnId="{E35C58B1-B2DE-4A5B-A609-17CC3D1CEC97}">
      <dgm:prSet/>
      <dgm:spPr/>
      <dgm:t>
        <a:bodyPr/>
        <a:lstStyle/>
        <a:p>
          <a:endParaRPr lang="en-US" sz="2000"/>
        </a:p>
      </dgm:t>
    </dgm:pt>
    <dgm:pt modelId="{958C2785-DC32-402E-86BA-FC9446808E47}" type="sibTrans" cxnId="{E35C58B1-B2DE-4A5B-A609-17CC3D1CEC97}">
      <dgm:prSet/>
      <dgm:spPr/>
      <dgm:t>
        <a:bodyPr/>
        <a:lstStyle/>
        <a:p>
          <a:endParaRPr lang="en-US" sz="2000"/>
        </a:p>
      </dgm:t>
    </dgm:pt>
    <dgm:pt modelId="{6DA7858B-1A87-4D7F-B54F-BAF857130276}">
      <dgm:prSet custT="1"/>
      <dgm:spPr/>
      <dgm:t>
        <a:bodyPr/>
        <a:lstStyle/>
        <a:p>
          <a:r>
            <a:rPr lang="en-US" sz="2000"/>
            <a:t>• Identificar clientes 'US Person'</a:t>
          </a:r>
        </a:p>
      </dgm:t>
    </dgm:pt>
    <dgm:pt modelId="{B93EDA45-1D95-4665-AF8A-3DEAAC00D493}" type="parTrans" cxnId="{54A1B972-D501-436C-8E44-AF7B78AD08C0}">
      <dgm:prSet/>
      <dgm:spPr/>
      <dgm:t>
        <a:bodyPr/>
        <a:lstStyle/>
        <a:p>
          <a:endParaRPr lang="en-US" sz="2000"/>
        </a:p>
      </dgm:t>
    </dgm:pt>
    <dgm:pt modelId="{8EEA2E5D-CD82-4D8C-9336-26F4DE7EB2FA}" type="sibTrans" cxnId="{54A1B972-D501-436C-8E44-AF7B78AD08C0}">
      <dgm:prSet/>
      <dgm:spPr/>
      <dgm:t>
        <a:bodyPr/>
        <a:lstStyle/>
        <a:p>
          <a:endParaRPr lang="en-US" sz="2000"/>
        </a:p>
      </dgm:t>
    </dgm:pt>
    <dgm:pt modelId="{E27357E9-2759-450D-AE17-AB047A9FF2D6}">
      <dgm:prSet custT="1"/>
      <dgm:spPr/>
      <dgm:t>
        <a:bodyPr/>
        <a:lstStyle/>
        <a:p>
          <a:r>
            <a:rPr lang="en-US" sz="2000" dirty="0"/>
            <a:t>• </a:t>
          </a:r>
          <a:r>
            <a:rPr lang="en-US" sz="2000" dirty="0" err="1"/>
            <a:t>Reportar</a:t>
          </a:r>
          <a:r>
            <a:rPr lang="en-US" sz="2000" dirty="0"/>
            <a:t> al IRS (Servicios de </a:t>
          </a:r>
          <a:r>
            <a:rPr lang="en-US" sz="2000" dirty="0" err="1"/>
            <a:t>Impuestos</a:t>
          </a:r>
          <a:r>
            <a:rPr lang="en-US" sz="2000" dirty="0"/>
            <a:t> </a:t>
          </a:r>
          <a:r>
            <a:rPr lang="en-US" sz="2000" dirty="0" err="1"/>
            <a:t>Internos</a:t>
          </a:r>
          <a:r>
            <a:rPr lang="en-US" sz="2000" dirty="0"/>
            <a:t>)</a:t>
          </a:r>
        </a:p>
      </dgm:t>
    </dgm:pt>
    <dgm:pt modelId="{03D8B15C-87B3-4CC5-9FFA-C4C04ED9ED82}" type="parTrans" cxnId="{F50819E4-2D7C-4473-871F-46D5E4EAAD1A}">
      <dgm:prSet/>
      <dgm:spPr/>
      <dgm:t>
        <a:bodyPr/>
        <a:lstStyle/>
        <a:p>
          <a:endParaRPr lang="en-US" sz="2000"/>
        </a:p>
      </dgm:t>
    </dgm:pt>
    <dgm:pt modelId="{752531AB-08AD-44EE-9E14-64DC627424FB}" type="sibTrans" cxnId="{F50819E4-2D7C-4473-871F-46D5E4EAAD1A}">
      <dgm:prSet/>
      <dgm:spPr/>
      <dgm:t>
        <a:bodyPr/>
        <a:lstStyle/>
        <a:p>
          <a:endParaRPr lang="en-US" sz="2000"/>
        </a:p>
      </dgm:t>
    </dgm:pt>
    <dgm:pt modelId="{4CD9DA87-5D25-4000-B460-4FDBABEE3FAC}">
      <dgm:prSet custT="1"/>
      <dgm:spPr/>
      <dgm:t>
        <a:bodyPr/>
        <a:lstStyle/>
        <a:p>
          <a:r>
            <a:rPr lang="en-US" sz="2000" dirty="0" err="1"/>
            <a:t>Enfoque</a:t>
          </a:r>
          <a:r>
            <a:rPr lang="en-US" sz="2000" dirty="0"/>
            <a:t>: </a:t>
          </a:r>
          <a:r>
            <a:rPr lang="en-US" sz="2000" dirty="0" err="1"/>
            <a:t>Intercambio</a:t>
          </a:r>
          <a:r>
            <a:rPr lang="en-US" sz="2000" dirty="0"/>
            <a:t> con EE. UU.</a:t>
          </a:r>
        </a:p>
      </dgm:t>
    </dgm:pt>
    <dgm:pt modelId="{D6E27061-B1F6-44F0-AC36-85BE9ED00AFD}" type="parTrans" cxnId="{E7BC6634-F003-4341-986E-E69C594A78F9}">
      <dgm:prSet/>
      <dgm:spPr/>
      <dgm:t>
        <a:bodyPr/>
        <a:lstStyle/>
        <a:p>
          <a:endParaRPr lang="en-US" sz="2000"/>
        </a:p>
      </dgm:t>
    </dgm:pt>
    <dgm:pt modelId="{EC293E2A-1193-455E-9C0D-31B58F40DE3B}" type="sibTrans" cxnId="{E7BC6634-F003-4341-986E-E69C594A78F9}">
      <dgm:prSet/>
      <dgm:spPr/>
      <dgm:t>
        <a:bodyPr/>
        <a:lstStyle/>
        <a:p>
          <a:endParaRPr lang="en-US" sz="2000"/>
        </a:p>
      </dgm:t>
    </dgm:pt>
    <dgm:pt modelId="{8F25BAB4-7ACA-4D18-8E8C-4E03BF42BFF0}" type="pres">
      <dgm:prSet presAssocID="{DBFAB88E-C751-49F0-BF3B-12BE3F89601F}" presName="root" presStyleCnt="0">
        <dgm:presLayoutVars>
          <dgm:dir/>
          <dgm:resizeHandles val="exact"/>
        </dgm:presLayoutVars>
      </dgm:prSet>
      <dgm:spPr/>
    </dgm:pt>
    <dgm:pt modelId="{87372176-7F8D-4D45-AE70-BCFFC2323BD5}" type="pres">
      <dgm:prSet presAssocID="{DBFAB88E-C751-49F0-BF3B-12BE3F89601F}" presName="container" presStyleCnt="0">
        <dgm:presLayoutVars>
          <dgm:dir/>
          <dgm:resizeHandles val="exact"/>
        </dgm:presLayoutVars>
      </dgm:prSet>
      <dgm:spPr/>
    </dgm:pt>
    <dgm:pt modelId="{E320D1DC-FA78-42D3-A23A-E4998495F162}" type="pres">
      <dgm:prSet presAssocID="{9E175767-BE00-4ABA-9CA5-2A6D224C7212}" presName="compNode" presStyleCnt="0"/>
      <dgm:spPr/>
    </dgm:pt>
    <dgm:pt modelId="{F4B6051A-43E0-4037-BBBD-03440E56B47B}" type="pres">
      <dgm:prSet presAssocID="{9E175767-BE00-4ABA-9CA5-2A6D224C7212}" presName="iconBgRect" presStyleLbl="bgShp" presStyleIdx="0" presStyleCnt="5"/>
      <dgm:spPr/>
    </dgm:pt>
    <dgm:pt modelId="{94D40802-F70B-4B34-8785-755A5291A044}" type="pres">
      <dgm:prSet presAssocID="{9E175767-BE00-4ABA-9CA5-2A6D224C721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130F0AB1-E139-424C-BF24-8D6EE5C1D36D}" type="pres">
      <dgm:prSet presAssocID="{9E175767-BE00-4ABA-9CA5-2A6D224C7212}" presName="spaceRect" presStyleCnt="0"/>
      <dgm:spPr/>
    </dgm:pt>
    <dgm:pt modelId="{DAA968FD-07F7-47B7-B599-C6AF9C08E053}" type="pres">
      <dgm:prSet presAssocID="{9E175767-BE00-4ABA-9CA5-2A6D224C7212}" presName="textRect" presStyleLbl="revTx" presStyleIdx="0" presStyleCnt="5" custScaleX="114071">
        <dgm:presLayoutVars>
          <dgm:chMax val="1"/>
          <dgm:chPref val="1"/>
        </dgm:presLayoutVars>
      </dgm:prSet>
      <dgm:spPr/>
    </dgm:pt>
    <dgm:pt modelId="{5CC97107-861E-4F94-B441-B5BC02D8A6A9}" type="pres">
      <dgm:prSet presAssocID="{AFBB6AD8-2E75-4976-9DB4-81F70BB01695}" presName="sibTrans" presStyleLbl="sibTrans2D1" presStyleIdx="0" presStyleCnt="0"/>
      <dgm:spPr/>
    </dgm:pt>
    <dgm:pt modelId="{42BE2C4B-C98B-4CD9-A4E6-CF114A667CCD}" type="pres">
      <dgm:prSet presAssocID="{8B911D8A-2199-4F8F-8DF2-5F9D8D4EE65C}" presName="compNode" presStyleCnt="0"/>
      <dgm:spPr/>
    </dgm:pt>
    <dgm:pt modelId="{1CC4D7A0-2414-4089-91BB-346552555E13}" type="pres">
      <dgm:prSet presAssocID="{8B911D8A-2199-4F8F-8DF2-5F9D8D4EE65C}" presName="iconBgRect" presStyleLbl="bgShp" presStyleIdx="1" presStyleCnt="5"/>
      <dgm:spPr/>
    </dgm:pt>
    <dgm:pt modelId="{52D6D5DD-1FF8-41F8-9C2E-1CC5E66C73C3}" type="pres">
      <dgm:prSet presAssocID="{8B911D8A-2199-4F8F-8DF2-5F9D8D4EE65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ja registradora"/>
        </a:ext>
      </dgm:extLst>
    </dgm:pt>
    <dgm:pt modelId="{1E75A4BC-24EB-433F-942D-E15D92A46779}" type="pres">
      <dgm:prSet presAssocID="{8B911D8A-2199-4F8F-8DF2-5F9D8D4EE65C}" presName="spaceRect" presStyleCnt="0"/>
      <dgm:spPr/>
    </dgm:pt>
    <dgm:pt modelId="{142F987A-6697-4A29-87AC-BEFC9F40A1B0}" type="pres">
      <dgm:prSet presAssocID="{8B911D8A-2199-4F8F-8DF2-5F9D8D4EE65C}" presName="textRect" presStyleLbl="revTx" presStyleIdx="1" presStyleCnt="5" custScaleX="106834">
        <dgm:presLayoutVars>
          <dgm:chMax val="1"/>
          <dgm:chPref val="1"/>
        </dgm:presLayoutVars>
      </dgm:prSet>
      <dgm:spPr/>
    </dgm:pt>
    <dgm:pt modelId="{DD5B0701-096B-46E9-B076-141E3FEC39E9}" type="pres">
      <dgm:prSet presAssocID="{958C2785-DC32-402E-86BA-FC9446808E47}" presName="sibTrans" presStyleLbl="sibTrans2D1" presStyleIdx="0" presStyleCnt="0"/>
      <dgm:spPr/>
    </dgm:pt>
    <dgm:pt modelId="{979022B2-B8D9-49FC-957D-9196EC05457B}" type="pres">
      <dgm:prSet presAssocID="{6DA7858B-1A87-4D7F-B54F-BAF857130276}" presName="compNode" presStyleCnt="0"/>
      <dgm:spPr/>
    </dgm:pt>
    <dgm:pt modelId="{CED08B23-246C-4784-B609-4A543E9AA0DA}" type="pres">
      <dgm:prSet presAssocID="{6DA7858B-1A87-4D7F-B54F-BAF857130276}" presName="iconBgRect" presStyleLbl="bgShp" presStyleIdx="2" presStyleCnt="5"/>
      <dgm:spPr/>
    </dgm:pt>
    <dgm:pt modelId="{5F3EDDCC-2D17-46DE-9579-AF1112710DAE}" type="pres">
      <dgm:prSet presAssocID="{6DA7858B-1A87-4D7F-B54F-BAF85713027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0D3FF1B5-CC08-422E-9F64-FCECA4187173}" type="pres">
      <dgm:prSet presAssocID="{6DA7858B-1A87-4D7F-B54F-BAF857130276}" presName="spaceRect" presStyleCnt="0"/>
      <dgm:spPr/>
    </dgm:pt>
    <dgm:pt modelId="{2FD2EEAA-74F2-4B53-8DD1-B55D84B5F6A0}" type="pres">
      <dgm:prSet presAssocID="{6DA7858B-1A87-4D7F-B54F-BAF857130276}" presName="textRect" presStyleLbl="revTx" presStyleIdx="2" presStyleCnt="5">
        <dgm:presLayoutVars>
          <dgm:chMax val="1"/>
          <dgm:chPref val="1"/>
        </dgm:presLayoutVars>
      </dgm:prSet>
      <dgm:spPr/>
    </dgm:pt>
    <dgm:pt modelId="{A78C6D11-476B-4DD4-895C-FD32CFFC264C}" type="pres">
      <dgm:prSet presAssocID="{8EEA2E5D-CD82-4D8C-9336-26F4DE7EB2FA}" presName="sibTrans" presStyleLbl="sibTrans2D1" presStyleIdx="0" presStyleCnt="0"/>
      <dgm:spPr/>
    </dgm:pt>
    <dgm:pt modelId="{F9B3B5ED-5677-4092-994B-1ABE07828A21}" type="pres">
      <dgm:prSet presAssocID="{E27357E9-2759-450D-AE17-AB047A9FF2D6}" presName="compNode" presStyleCnt="0"/>
      <dgm:spPr/>
    </dgm:pt>
    <dgm:pt modelId="{785E0890-660C-4DED-8FB8-D8B30E1EE08F}" type="pres">
      <dgm:prSet presAssocID="{E27357E9-2759-450D-AE17-AB047A9FF2D6}" presName="iconBgRect" presStyleLbl="bgShp" presStyleIdx="3" presStyleCnt="5"/>
      <dgm:spPr/>
    </dgm:pt>
    <dgm:pt modelId="{76AB5CEF-DAAD-4B95-8407-2E48AFF9ACA4}" type="pres">
      <dgm:prSet presAssocID="{E27357E9-2759-450D-AE17-AB047A9FF2D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ólar"/>
        </a:ext>
      </dgm:extLst>
    </dgm:pt>
    <dgm:pt modelId="{40B46A30-D825-4570-ADE5-A348F6C4D149}" type="pres">
      <dgm:prSet presAssocID="{E27357E9-2759-450D-AE17-AB047A9FF2D6}" presName="spaceRect" presStyleCnt="0"/>
      <dgm:spPr/>
    </dgm:pt>
    <dgm:pt modelId="{E8F2D0B3-D81E-434A-9284-BED6E2021AF0}" type="pres">
      <dgm:prSet presAssocID="{E27357E9-2759-450D-AE17-AB047A9FF2D6}" presName="textRect" presStyleLbl="revTx" presStyleIdx="3" presStyleCnt="5">
        <dgm:presLayoutVars>
          <dgm:chMax val="1"/>
          <dgm:chPref val="1"/>
        </dgm:presLayoutVars>
      </dgm:prSet>
      <dgm:spPr/>
    </dgm:pt>
    <dgm:pt modelId="{75378E8F-BEAC-42D6-A2A7-76765BEA88A0}" type="pres">
      <dgm:prSet presAssocID="{752531AB-08AD-44EE-9E14-64DC627424FB}" presName="sibTrans" presStyleLbl="sibTrans2D1" presStyleIdx="0" presStyleCnt="0"/>
      <dgm:spPr/>
    </dgm:pt>
    <dgm:pt modelId="{F9045C2A-9C8D-437B-BE8B-48D7F50BA582}" type="pres">
      <dgm:prSet presAssocID="{4CD9DA87-5D25-4000-B460-4FDBABEE3FAC}" presName="compNode" presStyleCnt="0"/>
      <dgm:spPr/>
    </dgm:pt>
    <dgm:pt modelId="{9EF92480-3E31-4005-A5E5-70AFDD3C8948}" type="pres">
      <dgm:prSet presAssocID="{4CD9DA87-5D25-4000-B460-4FDBABEE3FAC}" presName="iconBgRect" presStyleLbl="bgShp" presStyleIdx="4" presStyleCnt="5"/>
      <dgm:spPr/>
    </dgm:pt>
    <dgm:pt modelId="{3562486F-45BD-4DAF-9C7D-A669B087B01F}" type="pres">
      <dgm:prSet presAssocID="{4CD9DA87-5D25-4000-B460-4FDBABEE3FAC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ibunal"/>
        </a:ext>
      </dgm:extLst>
    </dgm:pt>
    <dgm:pt modelId="{6C925217-948F-4357-8DE6-ED8543D6695F}" type="pres">
      <dgm:prSet presAssocID="{4CD9DA87-5D25-4000-B460-4FDBABEE3FAC}" presName="spaceRect" presStyleCnt="0"/>
      <dgm:spPr/>
    </dgm:pt>
    <dgm:pt modelId="{5F325E4E-EDEF-4B44-9A9D-F5A5AFE598E6}" type="pres">
      <dgm:prSet presAssocID="{4CD9DA87-5D25-4000-B460-4FDBABEE3FA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8B211402-ADCA-4BD8-B15D-96B6C779DCA7}" type="presOf" srcId="{9E175767-BE00-4ABA-9CA5-2A6D224C7212}" destId="{DAA968FD-07F7-47B7-B599-C6AF9C08E053}" srcOrd="0" destOrd="0" presId="urn:microsoft.com/office/officeart/2018/2/layout/IconCircleList"/>
    <dgm:cxn modelId="{C3B6080A-EFAA-4F6E-9065-098FE1473CAD}" type="presOf" srcId="{E27357E9-2759-450D-AE17-AB047A9FF2D6}" destId="{E8F2D0B3-D81E-434A-9284-BED6E2021AF0}" srcOrd="0" destOrd="0" presId="urn:microsoft.com/office/officeart/2018/2/layout/IconCircleList"/>
    <dgm:cxn modelId="{2DB5C72E-121B-4561-B8D6-E7809FB7B557}" type="presOf" srcId="{4CD9DA87-5D25-4000-B460-4FDBABEE3FAC}" destId="{5F325E4E-EDEF-4B44-9A9D-F5A5AFE598E6}" srcOrd="0" destOrd="0" presId="urn:microsoft.com/office/officeart/2018/2/layout/IconCircleList"/>
    <dgm:cxn modelId="{E7BC6634-F003-4341-986E-E69C594A78F9}" srcId="{DBFAB88E-C751-49F0-BF3B-12BE3F89601F}" destId="{4CD9DA87-5D25-4000-B460-4FDBABEE3FAC}" srcOrd="4" destOrd="0" parTransId="{D6E27061-B1F6-44F0-AC36-85BE9ED00AFD}" sibTransId="{EC293E2A-1193-455E-9C0D-31B58F40DE3B}"/>
    <dgm:cxn modelId="{ABB75760-7BFB-4956-BCA6-C85E4317F2E0}" type="presOf" srcId="{8B911D8A-2199-4F8F-8DF2-5F9D8D4EE65C}" destId="{142F987A-6697-4A29-87AC-BEFC9F40A1B0}" srcOrd="0" destOrd="0" presId="urn:microsoft.com/office/officeart/2018/2/layout/IconCircleList"/>
    <dgm:cxn modelId="{BDF99C43-6404-4728-BFC2-287D5D5C654B}" type="presOf" srcId="{AFBB6AD8-2E75-4976-9DB4-81F70BB01695}" destId="{5CC97107-861E-4F94-B441-B5BC02D8A6A9}" srcOrd="0" destOrd="0" presId="urn:microsoft.com/office/officeart/2018/2/layout/IconCircleList"/>
    <dgm:cxn modelId="{77E34264-F586-45F0-9176-3AED8E4C5BD6}" type="presOf" srcId="{8EEA2E5D-CD82-4D8C-9336-26F4DE7EB2FA}" destId="{A78C6D11-476B-4DD4-895C-FD32CFFC264C}" srcOrd="0" destOrd="0" presId="urn:microsoft.com/office/officeart/2018/2/layout/IconCircleList"/>
    <dgm:cxn modelId="{8A723048-664F-41FE-BCE9-BE998D22838E}" type="presOf" srcId="{958C2785-DC32-402E-86BA-FC9446808E47}" destId="{DD5B0701-096B-46E9-B076-141E3FEC39E9}" srcOrd="0" destOrd="0" presId="urn:microsoft.com/office/officeart/2018/2/layout/IconCircleList"/>
    <dgm:cxn modelId="{54A1B972-D501-436C-8E44-AF7B78AD08C0}" srcId="{DBFAB88E-C751-49F0-BF3B-12BE3F89601F}" destId="{6DA7858B-1A87-4D7F-B54F-BAF857130276}" srcOrd="2" destOrd="0" parTransId="{B93EDA45-1D95-4665-AF8A-3DEAAC00D493}" sibTransId="{8EEA2E5D-CD82-4D8C-9336-26F4DE7EB2FA}"/>
    <dgm:cxn modelId="{E35C58B1-B2DE-4A5B-A609-17CC3D1CEC97}" srcId="{DBFAB88E-C751-49F0-BF3B-12BE3F89601F}" destId="{8B911D8A-2199-4F8F-8DF2-5F9D8D4EE65C}" srcOrd="1" destOrd="0" parTransId="{EC396280-129C-427A-ABB4-DD8A3185B3D3}" sibTransId="{958C2785-DC32-402E-86BA-FC9446808E47}"/>
    <dgm:cxn modelId="{DF44DBB8-0641-4440-810A-AABCFBB87ED7}" type="presOf" srcId="{6DA7858B-1A87-4D7F-B54F-BAF857130276}" destId="{2FD2EEAA-74F2-4B53-8DD1-B55D84B5F6A0}" srcOrd="0" destOrd="0" presId="urn:microsoft.com/office/officeart/2018/2/layout/IconCircleList"/>
    <dgm:cxn modelId="{D6CFCFD8-4440-4745-9F48-9AD3C257031F}" type="presOf" srcId="{752531AB-08AD-44EE-9E14-64DC627424FB}" destId="{75378E8F-BEAC-42D6-A2A7-76765BEA88A0}" srcOrd="0" destOrd="0" presId="urn:microsoft.com/office/officeart/2018/2/layout/IconCircleList"/>
    <dgm:cxn modelId="{F9890DE2-9017-4019-AA10-D05D31811111}" type="presOf" srcId="{DBFAB88E-C751-49F0-BF3B-12BE3F89601F}" destId="{8F25BAB4-7ACA-4D18-8E8C-4E03BF42BFF0}" srcOrd="0" destOrd="0" presId="urn:microsoft.com/office/officeart/2018/2/layout/IconCircleList"/>
    <dgm:cxn modelId="{F50819E4-2D7C-4473-871F-46D5E4EAAD1A}" srcId="{DBFAB88E-C751-49F0-BF3B-12BE3F89601F}" destId="{E27357E9-2759-450D-AE17-AB047A9FF2D6}" srcOrd="3" destOrd="0" parTransId="{03D8B15C-87B3-4CC5-9FFA-C4C04ED9ED82}" sibTransId="{752531AB-08AD-44EE-9E14-64DC627424FB}"/>
    <dgm:cxn modelId="{E6BCB1FF-960B-401E-BEB7-A83C263E88D2}" srcId="{DBFAB88E-C751-49F0-BF3B-12BE3F89601F}" destId="{9E175767-BE00-4ABA-9CA5-2A6D224C7212}" srcOrd="0" destOrd="0" parTransId="{325CF4BE-4F83-4291-B848-D6F5AA3869A6}" sibTransId="{AFBB6AD8-2E75-4976-9DB4-81F70BB01695}"/>
    <dgm:cxn modelId="{D47EC024-B80E-4587-B9F6-2B2136A4080B}" type="presParOf" srcId="{8F25BAB4-7ACA-4D18-8E8C-4E03BF42BFF0}" destId="{87372176-7F8D-4D45-AE70-BCFFC2323BD5}" srcOrd="0" destOrd="0" presId="urn:microsoft.com/office/officeart/2018/2/layout/IconCircleList"/>
    <dgm:cxn modelId="{1C6E26CC-C2EC-4F0A-9794-D8897CA95ABF}" type="presParOf" srcId="{87372176-7F8D-4D45-AE70-BCFFC2323BD5}" destId="{E320D1DC-FA78-42D3-A23A-E4998495F162}" srcOrd="0" destOrd="0" presId="urn:microsoft.com/office/officeart/2018/2/layout/IconCircleList"/>
    <dgm:cxn modelId="{AB54D79F-ED73-4209-9159-6B8623782F6B}" type="presParOf" srcId="{E320D1DC-FA78-42D3-A23A-E4998495F162}" destId="{F4B6051A-43E0-4037-BBBD-03440E56B47B}" srcOrd="0" destOrd="0" presId="urn:microsoft.com/office/officeart/2018/2/layout/IconCircleList"/>
    <dgm:cxn modelId="{9489DC3F-720E-4AEC-B16D-41ED43661C98}" type="presParOf" srcId="{E320D1DC-FA78-42D3-A23A-E4998495F162}" destId="{94D40802-F70B-4B34-8785-755A5291A044}" srcOrd="1" destOrd="0" presId="urn:microsoft.com/office/officeart/2018/2/layout/IconCircleList"/>
    <dgm:cxn modelId="{59D6BB9E-A1AC-4668-9E8B-5F23DEEBFD02}" type="presParOf" srcId="{E320D1DC-FA78-42D3-A23A-E4998495F162}" destId="{130F0AB1-E139-424C-BF24-8D6EE5C1D36D}" srcOrd="2" destOrd="0" presId="urn:microsoft.com/office/officeart/2018/2/layout/IconCircleList"/>
    <dgm:cxn modelId="{8D5C0B1B-9D14-4B3A-A66F-219E67255B85}" type="presParOf" srcId="{E320D1DC-FA78-42D3-A23A-E4998495F162}" destId="{DAA968FD-07F7-47B7-B599-C6AF9C08E053}" srcOrd="3" destOrd="0" presId="urn:microsoft.com/office/officeart/2018/2/layout/IconCircleList"/>
    <dgm:cxn modelId="{DCB6D99A-D039-4A43-B8AB-DCBC0005A979}" type="presParOf" srcId="{87372176-7F8D-4D45-AE70-BCFFC2323BD5}" destId="{5CC97107-861E-4F94-B441-B5BC02D8A6A9}" srcOrd="1" destOrd="0" presId="urn:microsoft.com/office/officeart/2018/2/layout/IconCircleList"/>
    <dgm:cxn modelId="{63D697BF-FF00-4C23-AC30-89EDC7946D57}" type="presParOf" srcId="{87372176-7F8D-4D45-AE70-BCFFC2323BD5}" destId="{42BE2C4B-C98B-4CD9-A4E6-CF114A667CCD}" srcOrd="2" destOrd="0" presId="urn:microsoft.com/office/officeart/2018/2/layout/IconCircleList"/>
    <dgm:cxn modelId="{EF0076E6-012D-49D0-9B05-124DB060E650}" type="presParOf" srcId="{42BE2C4B-C98B-4CD9-A4E6-CF114A667CCD}" destId="{1CC4D7A0-2414-4089-91BB-346552555E13}" srcOrd="0" destOrd="0" presId="urn:microsoft.com/office/officeart/2018/2/layout/IconCircleList"/>
    <dgm:cxn modelId="{D2F08FB1-03A9-40F9-BF1E-DA8330E8BE48}" type="presParOf" srcId="{42BE2C4B-C98B-4CD9-A4E6-CF114A667CCD}" destId="{52D6D5DD-1FF8-41F8-9C2E-1CC5E66C73C3}" srcOrd="1" destOrd="0" presId="urn:microsoft.com/office/officeart/2018/2/layout/IconCircleList"/>
    <dgm:cxn modelId="{5653C418-41F6-4DF2-ABB4-0420F862BE73}" type="presParOf" srcId="{42BE2C4B-C98B-4CD9-A4E6-CF114A667CCD}" destId="{1E75A4BC-24EB-433F-942D-E15D92A46779}" srcOrd="2" destOrd="0" presId="urn:microsoft.com/office/officeart/2018/2/layout/IconCircleList"/>
    <dgm:cxn modelId="{ED66C00C-0F49-4858-B96B-06572D5118DA}" type="presParOf" srcId="{42BE2C4B-C98B-4CD9-A4E6-CF114A667CCD}" destId="{142F987A-6697-4A29-87AC-BEFC9F40A1B0}" srcOrd="3" destOrd="0" presId="urn:microsoft.com/office/officeart/2018/2/layout/IconCircleList"/>
    <dgm:cxn modelId="{8C8D9F52-A2DD-4CA4-97F2-500F9D17F7B2}" type="presParOf" srcId="{87372176-7F8D-4D45-AE70-BCFFC2323BD5}" destId="{DD5B0701-096B-46E9-B076-141E3FEC39E9}" srcOrd="3" destOrd="0" presId="urn:microsoft.com/office/officeart/2018/2/layout/IconCircleList"/>
    <dgm:cxn modelId="{FF7C4571-55E3-46C6-857D-3B76424A150E}" type="presParOf" srcId="{87372176-7F8D-4D45-AE70-BCFFC2323BD5}" destId="{979022B2-B8D9-49FC-957D-9196EC05457B}" srcOrd="4" destOrd="0" presId="urn:microsoft.com/office/officeart/2018/2/layout/IconCircleList"/>
    <dgm:cxn modelId="{B5F6E14A-613A-4559-951C-D5A1FE3D6BA3}" type="presParOf" srcId="{979022B2-B8D9-49FC-957D-9196EC05457B}" destId="{CED08B23-246C-4784-B609-4A543E9AA0DA}" srcOrd="0" destOrd="0" presId="urn:microsoft.com/office/officeart/2018/2/layout/IconCircleList"/>
    <dgm:cxn modelId="{16DC99AD-7A1B-47D7-9A2B-1EA45E05F5CC}" type="presParOf" srcId="{979022B2-B8D9-49FC-957D-9196EC05457B}" destId="{5F3EDDCC-2D17-46DE-9579-AF1112710DAE}" srcOrd="1" destOrd="0" presId="urn:microsoft.com/office/officeart/2018/2/layout/IconCircleList"/>
    <dgm:cxn modelId="{0FA983EA-719D-4A8F-A585-7118D62DCFF0}" type="presParOf" srcId="{979022B2-B8D9-49FC-957D-9196EC05457B}" destId="{0D3FF1B5-CC08-422E-9F64-FCECA4187173}" srcOrd="2" destOrd="0" presId="urn:microsoft.com/office/officeart/2018/2/layout/IconCircleList"/>
    <dgm:cxn modelId="{6FB9531B-8D81-44DA-9CAE-F7DB30822AB7}" type="presParOf" srcId="{979022B2-B8D9-49FC-957D-9196EC05457B}" destId="{2FD2EEAA-74F2-4B53-8DD1-B55D84B5F6A0}" srcOrd="3" destOrd="0" presId="urn:microsoft.com/office/officeart/2018/2/layout/IconCircleList"/>
    <dgm:cxn modelId="{1327653A-368E-4867-9B15-75E1D058BE4C}" type="presParOf" srcId="{87372176-7F8D-4D45-AE70-BCFFC2323BD5}" destId="{A78C6D11-476B-4DD4-895C-FD32CFFC264C}" srcOrd="5" destOrd="0" presId="urn:microsoft.com/office/officeart/2018/2/layout/IconCircleList"/>
    <dgm:cxn modelId="{DCC24CA8-A276-4822-BF5C-302DBDC1630C}" type="presParOf" srcId="{87372176-7F8D-4D45-AE70-BCFFC2323BD5}" destId="{F9B3B5ED-5677-4092-994B-1ABE07828A21}" srcOrd="6" destOrd="0" presId="urn:microsoft.com/office/officeart/2018/2/layout/IconCircleList"/>
    <dgm:cxn modelId="{EE4897DF-2D0F-4550-B0BE-60B1BA932899}" type="presParOf" srcId="{F9B3B5ED-5677-4092-994B-1ABE07828A21}" destId="{785E0890-660C-4DED-8FB8-D8B30E1EE08F}" srcOrd="0" destOrd="0" presId="urn:microsoft.com/office/officeart/2018/2/layout/IconCircleList"/>
    <dgm:cxn modelId="{47C01BF9-1A6E-45DF-AFFD-AB069C7AFD11}" type="presParOf" srcId="{F9B3B5ED-5677-4092-994B-1ABE07828A21}" destId="{76AB5CEF-DAAD-4B95-8407-2E48AFF9ACA4}" srcOrd="1" destOrd="0" presId="urn:microsoft.com/office/officeart/2018/2/layout/IconCircleList"/>
    <dgm:cxn modelId="{92FD6EFA-D814-49AE-8373-80B7CB7C5654}" type="presParOf" srcId="{F9B3B5ED-5677-4092-994B-1ABE07828A21}" destId="{40B46A30-D825-4570-ADE5-A348F6C4D149}" srcOrd="2" destOrd="0" presId="urn:microsoft.com/office/officeart/2018/2/layout/IconCircleList"/>
    <dgm:cxn modelId="{0F493741-D47F-4A39-A641-0021FC9F4BB2}" type="presParOf" srcId="{F9B3B5ED-5677-4092-994B-1ABE07828A21}" destId="{E8F2D0B3-D81E-434A-9284-BED6E2021AF0}" srcOrd="3" destOrd="0" presId="urn:microsoft.com/office/officeart/2018/2/layout/IconCircleList"/>
    <dgm:cxn modelId="{F857A6DB-FF8A-4D2A-8AC6-B41C59AB8506}" type="presParOf" srcId="{87372176-7F8D-4D45-AE70-BCFFC2323BD5}" destId="{75378E8F-BEAC-42D6-A2A7-76765BEA88A0}" srcOrd="7" destOrd="0" presId="urn:microsoft.com/office/officeart/2018/2/layout/IconCircleList"/>
    <dgm:cxn modelId="{B226158A-6028-40A7-9B55-3F566D5AAD4C}" type="presParOf" srcId="{87372176-7F8D-4D45-AE70-BCFFC2323BD5}" destId="{F9045C2A-9C8D-437B-BE8B-48D7F50BA582}" srcOrd="8" destOrd="0" presId="urn:microsoft.com/office/officeart/2018/2/layout/IconCircleList"/>
    <dgm:cxn modelId="{D07C777E-E20D-4929-84FD-B0C444FCF6E8}" type="presParOf" srcId="{F9045C2A-9C8D-437B-BE8B-48D7F50BA582}" destId="{9EF92480-3E31-4005-A5E5-70AFDD3C8948}" srcOrd="0" destOrd="0" presId="urn:microsoft.com/office/officeart/2018/2/layout/IconCircleList"/>
    <dgm:cxn modelId="{17D8F5D4-9571-4A0E-85D6-D051B7F3A262}" type="presParOf" srcId="{F9045C2A-9C8D-437B-BE8B-48D7F50BA582}" destId="{3562486F-45BD-4DAF-9C7D-A669B087B01F}" srcOrd="1" destOrd="0" presId="urn:microsoft.com/office/officeart/2018/2/layout/IconCircleList"/>
    <dgm:cxn modelId="{2C217F62-CBA6-4DD8-A788-DC8470040B0A}" type="presParOf" srcId="{F9045C2A-9C8D-437B-BE8B-48D7F50BA582}" destId="{6C925217-948F-4357-8DE6-ED8543D6695F}" srcOrd="2" destOrd="0" presId="urn:microsoft.com/office/officeart/2018/2/layout/IconCircleList"/>
    <dgm:cxn modelId="{104A74BF-6E01-4A0B-9D27-F68A3A84E2D0}" type="presParOf" srcId="{F9045C2A-9C8D-437B-BE8B-48D7F50BA582}" destId="{5F325E4E-EDEF-4B44-9A9D-F5A5AFE598E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556D29-0B48-45B5-ADBF-B715C9FE825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7B4EC96-ACE6-4A28-8221-06DD46A35AE0}">
      <dgm:prSet/>
      <dgm:spPr/>
      <dgm:t>
        <a:bodyPr/>
        <a:lstStyle/>
        <a:p>
          <a:r>
            <a:rPr lang="en-US" dirty="0" err="1"/>
            <a:t>Objetivo</a:t>
          </a:r>
          <a:r>
            <a:rPr lang="en-US" dirty="0"/>
            <a:t>: </a:t>
          </a:r>
          <a:r>
            <a:rPr lang="en-US" dirty="0" err="1"/>
            <a:t>Estándar</a:t>
          </a:r>
          <a:r>
            <a:rPr lang="en-US" dirty="0"/>
            <a:t> global de </a:t>
          </a:r>
          <a:r>
            <a:rPr lang="en-US" dirty="0" err="1"/>
            <a:t>intercambio</a:t>
          </a:r>
          <a:r>
            <a:rPr lang="en-US" dirty="0"/>
            <a:t> </a:t>
          </a:r>
          <a:r>
            <a:rPr lang="en-US" dirty="0" err="1"/>
            <a:t>automático</a:t>
          </a:r>
          <a:r>
            <a:rPr lang="en-US" dirty="0"/>
            <a:t> de </a:t>
          </a:r>
          <a:r>
            <a:rPr lang="en-US" dirty="0" err="1"/>
            <a:t>información</a:t>
          </a:r>
          <a:r>
            <a:rPr lang="en-US" dirty="0"/>
            <a:t> </a:t>
          </a:r>
          <a:r>
            <a:rPr lang="en-US" dirty="0" err="1"/>
            <a:t>tributaría</a:t>
          </a:r>
          <a:r>
            <a:rPr lang="en-US" dirty="0"/>
            <a:t>.</a:t>
          </a:r>
        </a:p>
      </dgm:t>
    </dgm:pt>
    <dgm:pt modelId="{BB0384C5-F6CB-4EF8-BC76-473690E91270}" type="parTrans" cxnId="{1AC2CB89-17DE-4702-B2EB-E804C83AC4C7}">
      <dgm:prSet/>
      <dgm:spPr/>
      <dgm:t>
        <a:bodyPr/>
        <a:lstStyle/>
        <a:p>
          <a:endParaRPr lang="en-US"/>
        </a:p>
      </dgm:t>
    </dgm:pt>
    <dgm:pt modelId="{3F62BBBD-E91F-4559-8AF9-DF67075FE7E8}" type="sibTrans" cxnId="{1AC2CB89-17DE-4702-B2EB-E804C83AC4C7}">
      <dgm:prSet/>
      <dgm:spPr/>
      <dgm:t>
        <a:bodyPr/>
        <a:lstStyle/>
        <a:p>
          <a:endParaRPr lang="en-US"/>
        </a:p>
      </dgm:t>
    </dgm:pt>
    <dgm:pt modelId="{77382909-2F76-400B-82A2-6F874C01F780}">
      <dgm:prSet/>
      <dgm:spPr/>
      <dgm:t>
        <a:bodyPr/>
        <a:lstStyle/>
        <a:p>
          <a:r>
            <a:rPr lang="en-US" dirty="0"/>
            <a:t>¿</a:t>
          </a:r>
          <a:r>
            <a:rPr lang="en-US" dirty="0" err="1"/>
            <a:t>Cómo</a:t>
          </a:r>
          <a:r>
            <a:rPr lang="en-US" dirty="0"/>
            <a:t> </a:t>
          </a:r>
          <a:r>
            <a:rPr lang="en-US" dirty="0" err="1"/>
            <a:t>funciona</a:t>
          </a:r>
          <a:r>
            <a:rPr lang="en-US" dirty="0"/>
            <a:t>?</a:t>
          </a:r>
        </a:p>
        <a:p>
          <a:r>
            <a:rPr lang="en-US" dirty="0" err="1"/>
            <a:t>Información</a:t>
          </a:r>
          <a:r>
            <a:rPr lang="en-US" dirty="0"/>
            <a:t> fiscal </a:t>
          </a:r>
          <a:r>
            <a:rPr lang="en-US" dirty="0" err="1"/>
            <a:t>sobre</a:t>
          </a:r>
          <a:r>
            <a:rPr lang="en-US" dirty="0"/>
            <a:t> </a:t>
          </a:r>
          <a:r>
            <a:rPr lang="en-US" dirty="0" err="1"/>
            <a:t>inversiones</a:t>
          </a:r>
          <a:endParaRPr lang="en-US" dirty="0"/>
        </a:p>
      </dgm:t>
    </dgm:pt>
    <dgm:pt modelId="{21DF08CB-7016-4EBE-A3ED-7F8DEBF88BE4}" type="parTrans" cxnId="{31892105-DC46-4125-A282-A816BCF17AC0}">
      <dgm:prSet/>
      <dgm:spPr/>
      <dgm:t>
        <a:bodyPr/>
        <a:lstStyle/>
        <a:p>
          <a:endParaRPr lang="en-US"/>
        </a:p>
      </dgm:t>
    </dgm:pt>
    <dgm:pt modelId="{52D7AC43-4F70-4AC8-B92F-303ECD2F225E}" type="sibTrans" cxnId="{31892105-DC46-4125-A282-A816BCF17AC0}">
      <dgm:prSet/>
      <dgm:spPr/>
      <dgm:t>
        <a:bodyPr/>
        <a:lstStyle/>
        <a:p>
          <a:endParaRPr lang="en-US"/>
        </a:p>
      </dgm:t>
    </dgm:pt>
    <dgm:pt modelId="{C5F2E226-49CC-4521-BA51-F7B6CC5884F8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Creado</a:t>
          </a:r>
          <a:r>
            <a:rPr lang="en-US" dirty="0"/>
            <a:t> </a:t>
          </a:r>
          <a:r>
            <a:rPr lang="en-US" dirty="0" err="1"/>
            <a:t>por</a:t>
          </a:r>
          <a:r>
            <a:rPr lang="en-US" dirty="0"/>
            <a:t> la OCDE</a:t>
          </a:r>
        </a:p>
        <a:p>
          <a:r>
            <a:rPr lang="en-US" dirty="0"/>
            <a:t>35 </a:t>
          </a:r>
          <a:r>
            <a:rPr lang="en-US" dirty="0" err="1"/>
            <a:t>paises</a:t>
          </a:r>
          <a:endParaRPr lang="en-US" dirty="0"/>
        </a:p>
      </dgm:t>
    </dgm:pt>
    <dgm:pt modelId="{6CDD4F1E-F5B3-4FE8-A222-571C1125EE0D}" type="parTrans" cxnId="{7C093039-F6F2-469B-A6CF-24597612B36D}">
      <dgm:prSet/>
      <dgm:spPr/>
      <dgm:t>
        <a:bodyPr/>
        <a:lstStyle/>
        <a:p>
          <a:endParaRPr lang="en-US"/>
        </a:p>
      </dgm:t>
    </dgm:pt>
    <dgm:pt modelId="{8E48B30F-32AB-4E26-9797-6D548AE45D8D}" type="sibTrans" cxnId="{7C093039-F6F2-469B-A6CF-24597612B36D}">
      <dgm:prSet/>
      <dgm:spPr/>
      <dgm:t>
        <a:bodyPr/>
        <a:lstStyle/>
        <a:p>
          <a:endParaRPr lang="en-US"/>
        </a:p>
      </dgm:t>
    </dgm:pt>
    <dgm:pt modelId="{437BD2C4-7D09-469A-83DB-17DD1D0FD065}">
      <dgm:prSet/>
      <dgm:spPr/>
      <dgm:t>
        <a:bodyPr/>
        <a:lstStyle/>
        <a:p>
          <a:r>
            <a:rPr lang="en-US"/>
            <a:t>• Intercambio entre más de 125 países</a:t>
          </a:r>
        </a:p>
      </dgm:t>
    </dgm:pt>
    <dgm:pt modelId="{B5AFC25B-D69E-4893-845D-F346D09A9BCF}" type="parTrans" cxnId="{13B0554F-4A24-4E3C-B28C-C12D701D9987}">
      <dgm:prSet/>
      <dgm:spPr/>
      <dgm:t>
        <a:bodyPr/>
        <a:lstStyle/>
        <a:p>
          <a:endParaRPr lang="en-US"/>
        </a:p>
      </dgm:t>
    </dgm:pt>
    <dgm:pt modelId="{54BA77CD-E379-4005-9461-FE2699C44836}" type="sibTrans" cxnId="{13B0554F-4A24-4E3C-B28C-C12D701D9987}">
      <dgm:prSet/>
      <dgm:spPr/>
      <dgm:t>
        <a:bodyPr/>
        <a:lstStyle/>
        <a:p>
          <a:endParaRPr lang="en-US"/>
        </a:p>
      </dgm:t>
    </dgm:pt>
    <dgm:pt modelId="{88905182-0BFC-42C6-9440-49624DFD27E8}">
      <dgm:prSet/>
      <dgm:spPr/>
      <dgm:t>
        <a:bodyPr/>
        <a:lstStyle/>
        <a:p>
          <a:r>
            <a:rPr lang="en-US"/>
            <a:t>Enfoque: Multilateral</a:t>
          </a:r>
        </a:p>
      </dgm:t>
    </dgm:pt>
    <dgm:pt modelId="{A8DA74AA-A966-4774-AAAB-B53EC338D1ED}" type="parTrans" cxnId="{C34C4253-FF39-41F3-B1F0-7ADA3C93C226}">
      <dgm:prSet/>
      <dgm:spPr/>
      <dgm:t>
        <a:bodyPr/>
        <a:lstStyle/>
        <a:p>
          <a:endParaRPr lang="en-US"/>
        </a:p>
      </dgm:t>
    </dgm:pt>
    <dgm:pt modelId="{13F9BD2C-8E1B-40B5-B9CB-1B75843E9F95}" type="sibTrans" cxnId="{C34C4253-FF39-41F3-B1F0-7ADA3C93C226}">
      <dgm:prSet/>
      <dgm:spPr/>
      <dgm:t>
        <a:bodyPr/>
        <a:lstStyle/>
        <a:p>
          <a:endParaRPr lang="en-US"/>
        </a:p>
      </dgm:t>
    </dgm:pt>
    <dgm:pt modelId="{19F253D1-25BC-4CDC-AC9B-03A9E9D41D0B}" type="pres">
      <dgm:prSet presAssocID="{C6556D29-0B48-45B5-ADBF-B715C9FE825D}" presName="diagram" presStyleCnt="0">
        <dgm:presLayoutVars>
          <dgm:dir/>
          <dgm:resizeHandles val="exact"/>
        </dgm:presLayoutVars>
      </dgm:prSet>
      <dgm:spPr/>
    </dgm:pt>
    <dgm:pt modelId="{BBEDB41C-0F4F-4974-9B8C-3078CAECE9B4}" type="pres">
      <dgm:prSet presAssocID="{97B4EC96-ACE6-4A28-8221-06DD46A35AE0}" presName="node" presStyleLbl="node1" presStyleIdx="0" presStyleCnt="5">
        <dgm:presLayoutVars>
          <dgm:bulletEnabled val="1"/>
        </dgm:presLayoutVars>
      </dgm:prSet>
      <dgm:spPr/>
    </dgm:pt>
    <dgm:pt modelId="{F92450CE-7D53-4749-874F-2986AE4E045A}" type="pres">
      <dgm:prSet presAssocID="{3F62BBBD-E91F-4559-8AF9-DF67075FE7E8}" presName="sibTrans" presStyleCnt="0"/>
      <dgm:spPr/>
    </dgm:pt>
    <dgm:pt modelId="{C138C495-3B06-4399-B67C-33D1AFC2D81D}" type="pres">
      <dgm:prSet presAssocID="{77382909-2F76-400B-82A2-6F874C01F780}" presName="node" presStyleLbl="node1" presStyleIdx="1" presStyleCnt="5">
        <dgm:presLayoutVars>
          <dgm:bulletEnabled val="1"/>
        </dgm:presLayoutVars>
      </dgm:prSet>
      <dgm:spPr/>
    </dgm:pt>
    <dgm:pt modelId="{7394E867-70C6-42A2-974A-FD2292E82224}" type="pres">
      <dgm:prSet presAssocID="{52D7AC43-4F70-4AC8-B92F-303ECD2F225E}" presName="sibTrans" presStyleCnt="0"/>
      <dgm:spPr/>
    </dgm:pt>
    <dgm:pt modelId="{98AC2C42-187E-4BB4-BC98-F9D90A2C69E8}" type="pres">
      <dgm:prSet presAssocID="{C5F2E226-49CC-4521-BA51-F7B6CC5884F8}" presName="node" presStyleLbl="node1" presStyleIdx="2" presStyleCnt="5">
        <dgm:presLayoutVars>
          <dgm:bulletEnabled val="1"/>
        </dgm:presLayoutVars>
      </dgm:prSet>
      <dgm:spPr/>
    </dgm:pt>
    <dgm:pt modelId="{27600FCA-30D9-4F5C-8C04-6BBFA9E0355B}" type="pres">
      <dgm:prSet presAssocID="{8E48B30F-32AB-4E26-9797-6D548AE45D8D}" presName="sibTrans" presStyleCnt="0"/>
      <dgm:spPr/>
    </dgm:pt>
    <dgm:pt modelId="{E3EF323F-8B49-42A6-BF57-C9805B4FDC4B}" type="pres">
      <dgm:prSet presAssocID="{437BD2C4-7D09-469A-83DB-17DD1D0FD065}" presName="node" presStyleLbl="node1" presStyleIdx="3" presStyleCnt="5">
        <dgm:presLayoutVars>
          <dgm:bulletEnabled val="1"/>
        </dgm:presLayoutVars>
      </dgm:prSet>
      <dgm:spPr/>
    </dgm:pt>
    <dgm:pt modelId="{BD25D25D-D3F7-465F-AAE2-0085A55F4A49}" type="pres">
      <dgm:prSet presAssocID="{54BA77CD-E379-4005-9461-FE2699C44836}" presName="sibTrans" presStyleCnt="0"/>
      <dgm:spPr/>
    </dgm:pt>
    <dgm:pt modelId="{AF16682A-ECB7-4878-B2ED-247C8AF39759}" type="pres">
      <dgm:prSet presAssocID="{88905182-0BFC-42C6-9440-49624DFD27E8}" presName="node" presStyleLbl="node1" presStyleIdx="4" presStyleCnt="5">
        <dgm:presLayoutVars>
          <dgm:bulletEnabled val="1"/>
        </dgm:presLayoutVars>
      </dgm:prSet>
      <dgm:spPr/>
    </dgm:pt>
  </dgm:ptLst>
  <dgm:cxnLst>
    <dgm:cxn modelId="{31892105-DC46-4125-A282-A816BCF17AC0}" srcId="{C6556D29-0B48-45B5-ADBF-B715C9FE825D}" destId="{77382909-2F76-400B-82A2-6F874C01F780}" srcOrd="1" destOrd="0" parTransId="{21DF08CB-7016-4EBE-A3ED-7F8DEBF88BE4}" sibTransId="{52D7AC43-4F70-4AC8-B92F-303ECD2F225E}"/>
    <dgm:cxn modelId="{7C093039-F6F2-469B-A6CF-24597612B36D}" srcId="{C6556D29-0B48-45B5-ADBF-B715C9FE825D}" destId="{C5F2E226-49CC-4521-BA51-F7B6CC5884F8}" srcOrd="2" destOrd="0" parTransId="{6CDD4F1E-F5B3-4FE8-A222-571C1125EE0D}" sibTransId="{8E48B30F-32AB-4E26-9797-6D548AE45D8D}"/>
    <dgm:cxn modelId="{CCD6A965-8231-4F7E-9F47-A5427B3D496A}" type="presOf" srcId="{88905182-0BFC-42C6-9440-49624DFD27E8}" destId="{AF16682A-ECB7-4878-B2ED-247C8AF39759}" srcOrd="0" destOrd="0" presId="urn:microsoft.com/office/officeart/2005/8/layout/default"/>
    <dgm:cxn modelId="{13B0554F-4A24-4E3C-B28C-C12D701D9987}" srcId="{C6556D29-0B48-45B5-ADBF-B715C9FE825D}" destId="{437BD2C4-7D09-469A-83DB-17DD1D0FD065}" srcOrd="3" destOrd="0" parTransId="{B5AFC25B-D69E-4893-845D-F346D09A9BCF}" sibTransId="{54BA77CD-E379-4005-9461-FE2699C44836}"/>
    <dgm:cxn modelId="{C34C4253-FF39-41F3-B1F0-7ADA3C93C226}" srcId="{C6556D29-0B48-45B5-ADBF-B715C9FE825D}" destId="{88905182-0BFC-42C6-9440-49624DFD27E8}" srcOrd="4" destOrd="0" parTransId="{A8DA74AA-A966-4774-AAAB-B53EC338D1ED}" sibTransId="{13F9BD2C-8E1B-40B5-B9CB-1B75843E9F95}"/>
    <dgm:cxn modelId="{AE8BF579-7BA8-4A75-9415-0195CB89C595}" type="presOf" srcId="{77382909-2F76-400B-82A2-6F874C01F780}" destId="{C138C495-3B06-4399-B67C-33D1AFC2D81D}" srcOrd="0" destOrd="0" presId="urn:microsoft.com/office/officeart/2005/8/layout/default"/>
    <dgm:cxn modelId="{1AC2CB89-17DE-4702-B2EB-E804C83AC4C7}" srcId="{C6556D29-0B48-45B5-ADBF-B715C9FE825D}" destId="{97B4EC96-ACE6-4A28-8221-06DD46A35AE0}" srcOrd="0" destOrd="0" parTransId="{BB0384C5-F6CB-4EF8-BC76-473690E91270}" sibTransId="{3F62BBBD-E91F-4559-8AF9-DF67075FE7E8}"/>
    <dgm:cxn modelId="{9B2689A3-5509-4849-BD51-E08DB7DB2E23}" type="presOf" srcId="{C6556D29-0B48-45B5-ADBF-B715C9FE825D}" destId="{19F253D1-25BC-4CDC-AC9B-03A9E9D41D0B}" srcOrd="0" destOrd="0" presId="urn:microsoft.com/office/officeart/2005/8/layout/default"/>
    <dgm:cxn modelId="{C197E6B6-5B2A-49F4-9537-31E6DBF55D0F}" type="presOf" srcId="{437BD2C4-7D09-469A-83DB-17DD1D0FD065}" destId="{E3EF323F-8B49-42A6-BF57-C9805B4FDC4B}" srcOrd="0" destOrd="0" presId="urn:microsoft.com/office/officeart/2005/8/layout/default"/>
    <dgm:cxn modelId="{AAC8F6C9-BF63-41A2-B991-8783B1DBB846}" type="presOf" srcId="{97B4EC96-ACE6-4A28-8221-06DD46A35AE0}" destId="{BBEDB41C-0F4F-4974-9B8C-3078CAECE9B4}" srcOrd="0" destOrd="0" presId="urn:microsoft.com/office/officeart/2005/8/layout/default"/>
    <dgm:cxn modelId="{F97FD4D4-32FC-486D-B8AB-FB3505D6D275}" type="presOf" srcId="{C5F2E226-49CC-4521-BA51-F7B6CC5884F8}" destId="{98AC2C42-187E-4BB4-BC98-F9D90A2C69E8}" srcOrd="0" destOrd="0" presId="urn:microsoft.com/office/officeart/2005/8/layout/default"/>
    <dgm:cxn modelId="{5C13D793-F0BC-47FD-9240-B32399F6C0CA}" type="presParOf" srcId="{19F253D1-25BC-4CDC-AC9B-03A9E9D41D0B}" destId="{BBEDB41C-0F4F-4974-9B8C-3078CAECE9B4}" srcOrd="0" destOrd="0" presId="urn:microsoft.com/office/officeart/2005/8/layout/default"/>
    <dgm:cxn modelId="{31B1804A-C4BA-449E-8DB2-DDF6633F00BA}" type="presParOf" srcId="{19F253D1-25BC-4CDC-AC9B-03A9E9D41D0B}" destId="{F92450CE-7D53-4749-874F-2986AE4E045A}" srcOrd="1" destOrd="0" presId="urn:microsoft.com/office/officeart/2005/8/layout/default"/>
    <dgm:cxn modelId="{D3A65E7E-2175-4BB6-ACFA-BC5A3393F292}" type="presParOf" srcId="{19F253D1-25BC-4CDC-AC9B-03A9E9D41D0B}" destId="{C138C495-3B06-4399-B67C-33D1AFC2D81D}" srcOrd="2" destOrd="0" presId="urn:microsoft.com/office/officeart/2005/8/layout/default"/>
    <dgm:cxn modelId="{F0FC6220-2CD6-4C6C-8497-593A02839FFA}" type="presParOf" srcId="{19F253D1-25BC-4CDC-AC9B-03A9E9D41D0B}" destId="{7394E867-70C6-42A2-974A-FD2292E82224}" srcOrd="3" destOrd="0" presId="urn:microsoft.com/office/officeart/2005/8/layout/default"/>
    <dgm:cxn modelId="{6F635FCF-570E-4F54-903F-F48788F68294}" type="presParOf" srcId="{19F253D1-25BC-4CDC-AC9B-03A9E9D41D0B}" destId="{98AC2C42-187E-4BB4-BC98-F9D90A2C69E8}" srcOrd="4" destOrd="0" presId="urn:microsoft.com/office/officeart/2005/8/layout/default"/>
    <dgm:cxn modelId="{19973DED-0E11-452A-8010-9D5879439494}" type="presParOf" srcId="{19F253D1-25BC-4CDC-AC9B-03A9E9D41D0B}" destId="{27600FCA-30D9-4F5C-8C04-6BBFA9E0355B}" srcOrd="5" destOrd="0" presId="urn:microsoft.com/office/officeart/2005/8/layout/default"/>
    <dgm:cxn modelId="{DB184A40-4016-473D-8FFB-6869C12A5D39}" type="presParOf" srcId="{19F253D1-25BC-4CDC-AC9B-03A9E9D41D0B}" destId="{E3EF323F-8B49-42A6-BF57-C9805B4FDC4B}" srcOrd="6" destOrd="0" presId="urn:microsoft.com/office/officeart/2005/8/layout/default"/>
    <dgm:cxn modelId="{8DFDF9D2-AA3A-4E0F-A77E-874B7AF28C0C}" type="presParOf" srcId="{19F253D1-25BC-4CDC-AC9B-03A9E9D41D0B}" destId="{BD25D25D-D3F7-465F-AAE2-0085A55F4A49}" srcOrd="7" destOrd="0" presId="urn:microsoft.com/office/officeart/2005/8/layout/default"/>
    <dgm:cxn modelId="{D6302D2A-850C-4BE6-81CB-050A68B79DB5}" type="presParOf" srcId="{19F253D1-25BC-4CDC-AC9B-03A9E9D41D0B}" destId="{AF16682A-ECB7-4878-B2ED-247C8AF3975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BBB80E-28F9-4460-AF5A-EC75FCEBA85B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031F76B-CFD5-4AA8-9B54-5CAB28422486}">
      <dgm:prSet/>
      <dgm:spPr/>
      <dgm:t>
        <a:bodyPr/>
        <a:lstStyle/>
        <a:p>
          <a:r>
            <a:rPr lang="en-US"/>
            <a:t>FATCA:</a:t>
          </a:r>
        </a:p>
      </dgm:t>
    </dgm:pt>
    <dgm:pt modelId="{D924E15A-5F47-4DF6-99C3-96B146A4177B}" type="parTrans" cxnId="{D46EBED7-C53C-4FF2-87C3-115F2414A593}">
      <dgm:prSet/>
      <dgm:spPr/>
      <dgm:t>
        <a:bodyPr/>
        <a:lstStyle/>
        <a:p>
          <a:endParaRPr lang="en-US"/>
        </a:p>
      </dgm:t>
    </dgm:pt>
    <dgm:pt modelId="{7FBBE2F6-9F48-492F-9C1C-84961104C52B}" type="sibTrans" cxnId="{D46EBED7-C53C-4FF2-87C3-115F2414A593}">
      <dgm:prSet/>
      <dgm:spPr/>
      <dgm:t>
        <a:bodyPr/>
        <a:lstStyle/>
        <a:p>
          <a:endParaRPr lang="en-US"/>
        </a:p>
      </dgm:t>
    </dgm:pt>
    <dgm:pt modelId="{3AD2EDE5-A42B-4B3B-AB3B-660313EF95D8}">
      <dgm:prSet/>
      <dgm:spPr/>
      <dgm:t>
        <a:bodyPr/>
        <a:lstStyle/>
        <a:p>
          <a:r>
            <a:rPr lang="en-US" dirty="0"/>
            <a:t>• Ley 1666 de 2013</a:t>
          </a:r>
        </a:p>
      </dgm:t>
    </dgm:pt>
    <dgm:pt modelId="{9747D0DE-2DA7-4C1D-A39D-A7355EC53086}" type="parTrans" cxnId="{2F8F6DEA-3DDB-497F-91CD-DC59E6AE88E6}">
      <dgm:prSet/>
      <dgm:spPr/>
      <dgm:t>
        <a:bodyPr/>
        <a:lstStyle/>
        <a:p>
          <a:endParaRPr lang="en-US"/>
        </a:p>
      </dgm:t>
    </dgm:pt>
    <dgm:pt modelId="{8D5F1C96-385C-49E6-9151-9BE039001477}" type="sibTrans" cxnId="{2F8F6DEA-3DDB-497F-91CD-DC59E6AE88E6}">
      <dgm:prSet/>
      <dgm:spPr/>
      <dgm:t>
        <a:bodyPr/>
        <a:lstStyle/>
        <a:p>
          <a:endParaRPr lang="en-US"/>
        </a:p>
      </dgm:t>
    </dgm:pt>
    <dgm:pt modelId="{659DB7B3-FB74-4092-B13A-F78B95B6A65E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Resolución</a:t>
          </a:r>
          <a:r>
            <a:rPr lang="en-US" dirty="0"/>
            <a:t> DIAN 00060 de 2015</a:t>
          </a:r>
        </a:p>
      </dgm:t>
    </dgm:pt>
    <dgm:pt modelId="{A8D27AC0-1484-43E3-B37B-9D5460462EA1}" type="parTrans" cxnId="{4867B42F-E231-4F26-B5EF-3D9EBC21C2EC}">
      <dgm:prSet/>
      <dgm:spPr/>
      <dgm:t>
        <a:bodyPr/>
        <a:lstStyle/>
        <a:p>
          <a:endParaRPr lang="en-US"/>
        </a:p>
      </dgm:t>
    </dgm:pt>
    <dgm:pt modelId="{08B0693A-1086-41A0-97E8-DA4B28751DF0}" type="sibTrans" cxnId="{4867B42F-E231-4F26-B5EF-3D9EBC21C2EC}">
      <dgm:prSet/>
      <dgm:spPr/>
      <dgm:t>
        <a:bodyPr/>
        <a:lstStyle/>
        <a:p>
          <a:endParaRPr lang="en-US"/>
        </a:p>
      </dgm:t>
    </dgm:pt>
    <dgm:pt modelId="{F9E25A8B-8BF6-4315-976E-DD750F4206F7}">
      <dgm:prSet/>
      <dgm:spPr/>
      <dgm:t>
        <a:bodyPr/>
        <a:lstStyle/>
        <a:p>
          <a:r>
            <a:rPr lang="en-US"/>
            <a:t>CRS:</a:t>
          </a:r>
        </a:p>
      </dgm:t>
    </dgm:pt>
    <dgm:pt modelId="{827EA7CB-9862-4AC9-BF20-27ED7C816422}" type="parTrans" cxnId="{9EF3444C-4E69-4A18-9676-673D195EF5F1}">
      <dgm:prSet/>
      <dgm:spPr/>
      <dgm:t>
        <a:bodyPr/>
        <a:lstStyle/>
        <a:p>
          <a:endParaRPr lang="en-US"/>
        </a:p>
      </dgm:t>
    </dgm:pt>
    <dgm:pt modelId="{643BD256-A6DD-4616-B5E1-08FD56283450}" type="sibTrans" cxnId="{9EF3444C-4E69-4A18-9676-673D195EF5F1}">
      <dgm:prSet/>
      <dgm:spPr/>
      <dgm:t>
        <a:bodyPr/>
        <a:lstStyle/>
        <a:p>
          <a:endParaRPr lang="en-US"/>
        </a:p>
      </dgm:t>
    </dgm:pt>
    <dgm:pt modelId="{609CFCA1-4702-418B-9BD0-0D9611713980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Resolución</a:t>
          </a:r>
          <a:r>
            <a:rPr lang="en-US" dirty="0"/>
            <a:t> DIAN 78 de 2020</a:t>
          </a:r>
        </a:p>
      </dgm:t>
    </dgm:pt>
    <dgm:pt modelId="{1B31220C-9C6C-4144-A257-B23E97FDAE18}" type="parTrans" cxnId="{4FDF04BF-6692-44C1-9AB8-71D1C21589A4}">
      <dgm:prSet/>
      <dgm:spPr/>
      <dgm:t>
        <a:bodyPr/>
        <a:lstStyle/>
        <a:p>
          <a:endParaRPr lang="en-US"/>
        </a:p>
      </dgm:t>
    </dgm:pt>
    <dgm:pt modelId="{CAF9FDFB-4096-4BEE-B30A-E8130036FBC0}" type="sibTrans" cxnId="{4FDF04BF-6692-44C1-9AB8-71D1C21589A4}">
      <dgm:prSet/>
      <dgm:spPr/>
      <dgm:t>
        <a:bodyPr/>
        <a:lstStyle/>
        <a:p>
          <a:endParaRPr lang="en-US"/>
        </a:p>
      </dgm:t>
    </dgm:pt>
    <dgm:pt modelId="{4FDC9D82-BBE9-4547-8BE5-7CCBD90A3881}">
      <dgm:prSet custT="1"/>
      <dgm:spPr/>
      <dgm:t>
        <a:bodyPr/>
        <a:lstStyle/>
        <a:p>
          <a:r>
            <a:rPr lang="en-US" sz="2800" dirty="0" err="1"/>
            <a:t>Mensaje</a:t>
          </a:r>
          <a:r>
            <a:rPr lang="en-US" sz="2800" dirty="0"/>
            <a:t> Clave: </a:t>
          </a:r>
          <a:r>
            <a:rPr lang="en-US" sz="2400" dirty="0"/>
            <a:t>No es </a:t>
          </a:r>
          <a:r>
            <a:rPr lang="en-US" sz="2400" dirty="0" err="1"/>
            <a:t>opcional</a:t>
          </a:r>
          <a:r>
            <a:rPr lang="en-US" sz="2400" dirty="0"/>
            <a:t>, es </a:t>
          </a:r>
          <a:r>
            <a:rPr lang="en-US" sz="2400" dirty="0" err="1"/>
            <a:t>obligatorio</a:t>
          </a:r>
          <a:r>
            <a:rPr lang="en-US" sz="2800" dirty="0"/>
            <a:t>.</a:t>
          </a:r>
        </a:p>
      </dgm:t>
    </dgm:pt>
    <dgm:pt modelId="{4A4C0807-BCCD-4910-8796-EF04B1B77863}" type="parTrans" cxnId="{2A58D5D3-DCC7-4366-A7D8-E2882A9E08FB}">
      <dgm:prSet/>
      <dgm:spPr/>
      <dgm:t>
        <a:bodyPr/>
        <a:lstStyle/>
        <a:p>
          <a:endParaRPr lang="en-US"/>
        </a:p>
      </dgm:t>
    </dgm:pt>
    <dgm:pt modelId="{8E6B1ECF-E036-47B4-83D0-854408F3FA9B}" type="sibTrans" cxnId="{2A58D5D3-DCC7-4366-A7D8-E2882A9E08FB}">
      <dgm:prSet/>
      <dgm:spPr/>
      <dgm:t>
        <a:bodyPr/>
        <a:lstStyle/>
        <a:p>
          <a:endParaRPr lang="en-US"/>
        </a:p>
      </dgm:t>
    </dgm:pt>
    <dgm:pt modelId="{C644405B-082F-464F-9C0B-5F1E8B34B283}" type="pres">
      <dgm:prSet presAssocID="{2ABBB80E-28F9-4460-AF5A-EC75FCEBA85B}" presName="diagram" presStyleCnt="0">
        <dgm:presLayoutVars>
          <dgm:dir/>
          <dgm:resizeHandles val="exact"/>
        </dgm:presLayoutVars>
      </dgm:prSet>
      <dgm:spPr/>
    </dgm:pt>
    <dgm:pt modelId="{0223B1C4-E77B-4FEA-8215-4EBABD4D9D52}" type="pres">
      <dgm:prSet presAssocID="{5031F76B-CFD5-4AA8-9B54-5CAB28422486}" presName="node" presStyleLbl="node1" presStyleIdx="0" presStyleCnt="6">
        <dgm:presLayoutVars>
          <dgm:bulletEnabled val="1"/>
        </dgm:presLayoutVars>
      </dgm:prSet>
      <dgm:spPr/>
    </dgm:pt>
    <dgm:pt modelId="{FA2EE234-C27B-449E-9B60-3F46315DE802}" type="pres">
      <dgm:prSet presAssocID="{7FBBE2F6-9F48-492F-9C1C-84961104C52B}" presName="sibTrans" presStyleCnt="0"/>
      <dgm:spPr/>
    </dgm:pt>
    <dgm:pt modelId="{359E582B-AFEF-4DCD-89BB-F9CA2C6FFC2D}" type="pres">
      <dgm:prSet presAssocID="{3AD2EDE5-A42B-4B3B-AB3B-660313EF95D8}" presName="node" presStyleLbl="node1" presStyleIdx="1" presStyleCnt="6">
        <dgm:presLayoutVars>
          <dgm:bulletEnabled val="1"/>
        </dgm:presLayoutVars>
      </dgm:prSet>
      <dgm:spPr/>
    </dgm:pt>
    <dgm:pt modelId="{C590857A-A08D-466D-A51C-3CC9F31A57C3}" type="pres">
      <dgm:prSet presAssocID="{8D5F1C96-385C-49E6-9151-9BE039001477}" presName="sibTrans" presStyleCnt="0"/>
      <dgm:spPr/>
    </dgm:pt>
    <dgm:pt modelId="{2EAE1D44-E8E0-4F25-A303-4A105A7BFC83}" type="pres">
      <dgm:prSet presAssocID="{659DB7B3-FB74-4092-B13A-F78B95B6A65E}" presName="node" presStyleLbl="node1" presStyleIdx="2" presStyleCnt="6">
        <dgm:presLayoutVars>
          <dgm:bulletEnabled val="1"/>
        </dgm:presLayoutVars>
      </dgm:prSet>
      <dgm:spPr/>
    </dgm:pt>
    <dgm:pt modelId="{F7B41C29-28AA-493E-9B83-A916C2180A32}" type="pres">
      <dgm:prSet presAssocID="{08B0693A-1086-41A0-97E8-DA4B28751DF0}" presName="sibTrans" presStyleCnt="0"/>
      <dgm:spPr/>
    </dgm:pt>
    <dgm:pt modelId="{C909E358-2B7D-412F-BA54-476056F1F0F0}" type="pres">
      <dgm:prSet presAssocID="{F9E25A8B-8BF6-4315-976E-DD750F4206F7}" presName="node" presStyleLbl="node1" presStyleIdx="3" presStyleCnt="6">
        <dgm:presLayoutVars>
          <dgm:bulletEnabled val="1"/>
        </dgm:presLayoutVars>
      </dgm:prSet>
      <dgm:spPr/>
    </dgm:pt>
    <dgm:pt modelId="{0C327E36-5FC3-4F72-9A49-12F7360A2D5E}" type="pres">
      <dgm:prSet presAssocID="{643BD256-A6DD-4616-B5E1-08FD56283450}" presName="sibTrans" presStyleCnt="0"/>
      <dgm:spPr/>
    </dgm:pt>
    <dgm:pt modelId="{917C34DD-74B5-4A7D-9527-2A83E868086E}" type="pres">
      <dgm:prSet presAssocID="{609CFCA1-4702-418B-9BD0-0D9611713980}" presName="node" presStyleLbl="node1" presStyleIdx="4" presStyleCnt="6">
        <dgm:presLayoutVars>
          <dgm:bulletEnabled val="1"/>
        </dgm:presLayoutVars>
      </dgm:prSet>
      <dgm:spPr/>
    </dgm:pt>
    <dgm:pt modelId="{44415562-C558-4184-86BD-A86652BA898F}" type="pres">
      <dgm:prSet presAssocID="{CAF9FDFB-4096-4BEE-B30A-E8130036FBC0}" presName="sibTrans" presStyleCnt="0"/>
      <dgm:spPr/>
    </dgm:pt>
    <dgm:pt modelId="{AA4F8084-C402-4F58-B0BD-739D5F4421AC}" type="pres">
      <dgm:prSet presAssocID="{4FDC9D82-BBE9-4547-8BE5-7CCBD90A3881}" presName="node" presStyleLbl="node1" presStyleIdx="5" presStyleCnt="6" custLinFactNeighborX="0" custLinFactNeighborY="-845">
        <dgm:presLayoutVars>
          <dgm:bulletEnabled val="1"/>
        </dgm:presLayoutVars>
      </dgm:prSet>
      <dgm:spPr/>
    </dgm:pt>
  </dgm:ptLst>
  <dgm:cxnLst>
    <dgm:cxn modelId="{2C39E209-1653-425E-B14D-6B5D71E7D260}" type="presOf" srcId="{F9E25A8B-8BF6-4315-976E-DD750F4206F7}" destId="{C909E358-2B7D-412F-BA54-476056F1F0F0}" srcOrd="0" destOrd="0" presId="urn:microsoft.com/office/officeart/2005/8/layout/default"/>
    <dgm:cxn modelId="{4867B42F-E231-4F26-B5EF-3D9EBC21C2EC}" srcId="{2ABBB80E-28F9-4460-AF5A-EC75FCEBA85B}" destId="{659DB7B3-FB74-4092-B13A-F78B95B6A65E}" srcOrd="2" destOrd="0" parTransId="{A8D27AC0-1484-43E3-B37B-9D5460462EA1}" sibTransId="{08B0693A-1086-41A0-97E8-DA4B28751DF0}"/>
    <dgm:cxn modelId="{7057EE5E-45A2-4991-98DD-F49F03D2340D}" type="presOf" srcId="{659DB7B3-FB74-4092-B13A-F78B95B6A65E}" destId="{2EAE1D44-E8E0-4F25-A303-4A105A7BFC83}" srcOrd="0" destOrd="0" presId="urn:microsoft.com/office/officeart/2005/8/layout/default"/>
    <dgm:cxn modelId="{9EF3444C-4E69-4A18-9676-673D195EF5F1}" srcId="{2ABBB80E-28F9-4460-AF5A-EC75FCEBA85B}" destId="{F9E25A8B-8BF6-4315-976E-DD750F4206F7}" srcOrd="3" destOrd="0" parTransId="{827EA7CB-9862-4AC9-BF20-27ED7C816422}" sibTransId="{643BD256-A6DD-4616-B5E1-08FD56283450}"/>
    <dgm:cxn modelId="{40E1936D-1059-447B-93F9-E355BE339E7D}" type="presOf" srcId="{3AD2EDE5-A42B-4B3B-AB3B-660313EF95D8}" destId="{359E582B-AFEF-4DCD-89BB-F9CA2C6FFC2D}" srcOrd="0" destOrd="0" presId="urn:microsoft.com/office/officeart/2005/8/layout/default"/>
    <dgm:cxn modelId="{69CC7898-2309-4BC4-A70F-E58572F94B71}" type="presOf" srcId="{609CFCA1-4702-418B-9BD0-0D9611713980}" destId="{917C34DD-74B5-4A7D-9527-2A83E868086E}" srcOrd="0" destOrd="0" presId="urn:microsoft.com/office/officeart/2005/8/layout/default"/>
    <dgm:cxn modelId="{7082AEA2-187B-480A-8970-C07C82479B36}" type="presOf" srcId="{2ABBB80E-28F9-4460-AF5A-EC75FCEBA85B}" destId="{C644405B-082F-464F-9C0B-5F1E8B34B283}" srcOrd="0" destOrd="0" presId="urn:microsoft.com/office/officeart/2005/8/layout/default"/>
    <dgm:cxn modelId="{73CC1BB8-54E5-4DFB-92FD-856325809411}" type="presOf" srcId="{5031F76B-CFD5-4AA8-9B54-5CAB28422486}" destId="{0223B1C4-E77B-4FEA-8215-4EBABD4D9D52}" srcOrd="0" destOrd="0" presId="urn:microsoft.com/office/officeart/2005/8/layout/default"/>
    <dgm:cxn modelId="{4FDF04BF-6692-44C1-9AB8-71D1C21589A4}" srcId="{2ABBB80E-28F9-4460-AF5A-EC75FCEBA85B}" destId="{609CFCA1-4702-418B-9BD0-0D9611713980}" srcOrd="4" destOrd="0" parTransId="{1B31220C-9C6C-4144-A257-B23E97FDAE18}" sibTransId="{CAF9FDFB-4096-4BEE-B30A-E8130036FBC0}"/>
    <dgm:cxn modelId="{2A58D5D3-DCC7-4366-A7D8-E2882A9E08FB}" srcId="{2ABBB80E-28F9-4460-AF5A-EC75FCEBA85B}" destId="{4FDC9D82-BBE9-4547-8BE5-7CCBD90A3881}" srcOrd="5" destOrd="0" parTransId="{4A4C0807-BCCD-4910-8796-EF04B1B77863}" sibTransId="{8E6B1ECF-E036-47B4-83D0-854408F3FA9B}"/>
    <dgm:cxn modelId="{D46EBED7-C53C-4FF2-87C3-115F2414A593}" srcId="{2ABBB80E-28F9-4460-AF5A-EC75FCEBA85B}" destId="{5031F76B-CFD5-4AA8-9B54-5CAB28422486}" srcOrd="0" destOrd="0" parTransId="{D924E15A-5F47-4DF6-99C3-96B146A4177B}" sibTransId="{7FBBE2F6-9F48-492F-9C1C-84961104C52B}"/>
    <dgm:cxn modelId="{2F8F6DEA-3DDB-497F-91CD-DC59E6AE88E6}" srcId="{2ABBB80E-28F9-4460-AF5A-EC75FCEBA85B}" destId="{3AD2EDE5-A42B-4B3B-AB3B-660313EF95D8}" srcOrd="1" destOrd="0" parTransId="{9747D0DE-2DA7-4C1D-A39D-A7355EC53086}" sibTransId="{8D5F1C96-385C-49E6-9151-9BE039001477}"/>
    <dgm:cxn modelId="{AB509CEB-A636-4248-A522-C1664A38C684}" type="presOf" srcId="{4FDC9D82-BBE9-4547-8BE5-7CCBD90A3881}" destId="{AA4F8084-C402-4F58-B0BD-739D5F4421AC}" srcOrd="0" destOrd="0" presId="urn:microsoft.com/office/officeart/2005/8/layout/default"/>
    <dgm:cxn modelId="{BB71517A-649E-49A2-B1F1-26113FFF362E}" type="presParOf" srcId="{C644405B-082F-464F-9C0B-5F1E8B34B283}" destId="{0223B1C4-E77B-4FEA-8215-4EBABD4D9D52}" srcOrd="0" destOrd="0" presId="urn:microsoft.com/office/officeart/2005/8/layout/default"/>
    <dgm:cxn modelId="{CC05452F-BA08-4C4E-96B2-2E16910E6E27}" type="presParOf" srcId="{C644405B-082F-464F-9C0B-5F1E8B34B283}" destId="{FA2EE234-C27B-449E-9B60-3F46315DE802}" srcOrd="1" destOrd="0" presId="urn:microsoft.com/office/officeart/2005/8/layout/default"/>
    <dgm:cxn modelId="{4F85C81B-EEF3-41FB-8E6F-FE830E786DD9}" type="presParOf" srcId="{C644405B-082F-464F-9C0B-5F1E8B34B283}" destId="{359E582B-AFEF-4DCD-89BB-F9CA2C6FFC2D}" srcOrd="2" destOrd="0" presId="urn:microsoft.com/office/officeart/2005/8/layout/default"/>
    <dgm:cxn modelId="{56FC4D7F-6FBD-4312-B669-3C78E3D2096B}" type="presParOf" srcId="{C644405B-082F-464F-9C0B-5F1E8B34B283}" destId="{C590857A-A08D-466D-A51C-3CC9F31A57C3}" srcOrd="3" destOrd="0" presId="urn:microsoft.com/office/officeart/2005/8/layout/default"/>
    <dgm:cxn modelId="{F4466DE1-A1E0-48F2-B778-5BE354EF969C}" type="presParOf" srcId="{C644405B-082F-464F-9C0B-5F1E8B34B283}" destId="{2EAE1D44-E8E0-4F25-A303-4A105A7BFC83}" srcOrd="4" destOrd="0" presId="urn:microsoft.com/office/officeart/2005/8/layout/default"/>
    <dgm:cxn modelId="{6C9A2F9D-5EB5-4194-8049-BBD62D1E0772}" type="presParOf" srcId="{C644405B-082F-464F-9C0B-5F1E8B34B283}" destId="{F7B41C29-28AA-493E-9B83-A916C2180A32}" srcOrd="5" destOrd="0" presId="urn:microsoft.com/office/officeart/2005/8/layout/default"/>
    <dgm:cxn modelId="{60DBF974-89EE-4103-BC71-7B70FBCC7F96}" type="presParOf" srcId="{C644405B-082F-464F-9C0B-5F1E8B34B283}" destId="{C909E358-2B7D-412F-BA54-476056F1F0F0}" srcOrd="6" destOrd="0" presId="urn:microsoft.com/office/officeart/2005/8/layout/default"/>
    <dgm:cxn modelId="{B79A6906-88C1-490C-813B-F367D6C07306}" type="presParOf" srcId="{C644405B-082F-464F-9C0B-5F1E8B34B283}" destId="{0C327E36-5FC3-4F72-9A49-12F7360A2D5E}" srcOrd="7" destOrd="0" presId="urn:microsoft.com/office/officeart/2005/8/layout/default"/>
    <dgm:cxn modelId="{3E5EA907-8A92-48FD-BD4E-AB4D9708DB3B}" type="presParOf" srcId="{C644405B-082F-464F-9C0B-5F1E8B34B283}" destId="{917C34DD-74B5-4A7D-9527-2A83E868086E}" srcOrd="8" destOrd="0" presId="urn:microsoft.com/office/officeart/2005/8/layout/default"/>
    <dgm:cxn modelId="{900347F3-907E-45FB-9A8D-A9F438210DBE}" type="presParOf" srcId="{C644405B-082F-464F-9C0B-5F1E8B34B283}" destId="{44415562-C558-4184-86BD-A86652BA898F}" srcOrd="9" destOrd="0" presId="urn:microsoft.com/office/officeart/2005/8/layout/default"/>
    <dgm:cxn modelId="{840300CC-075B-4B64-93B5-69916410B6AA}" type="presParOf" srcId="{C644405B-082F-464F-9C0B-5F1E8B34B283}" destId="{AA4F8084-C402-4F58-B0BD-739D5F4421A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818375-8381-4AF9-8574-DAF1726F3C4A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2AEC8F8-ACFF-4CC2-AFB1-7493E5036C47}">
      <dgm:prSet/>
      <dgm:spPr/>
      <dgm:t>
        <a:bodyPr/>
        <a:lstStyle/>
        <a:p>
          <a:pPr>
            <a:defRPr cap="all"/>
          </a:pPr>
          <a:r>
            <a:rPr lang="en-US"/>
            <a:t>Instituciones Financieras:</a:t>
          </a:r>
        </a:p>
      </dgm:t>
    </dgm:pt>
    <dgm:pt modelId="{3261A7C9-D770-4564-B7DD-0EE19938958A}" type="parTrans" cxnId="{3F5B9011-9C4E-417B-8060-0EC9F572DA01}">
      <dgm:prSet/>
      <dgm:spPr/>
      <dgm:t>
        <a:bodyPr/>
        <a:lstStyle/>
        <a:p>
          <a:endParaRPr lang="en-US"/>
        </a:p>
      </dgm:t>
    </dgm:pt>
    <dgm:pt modelId="{63CBAC13-AECF-40FF-89A4-F23E91408D57}" type="sibTrans" cxnId="{3F5B9011-9C4E-417B-8060-0EC9F572DA01}">
      <dgm:prSet/>
      <dgm:spPr/>
      <dgm:t>
        <a:bodyPr/>
        <a:lstStyle/>
        <a:p>
          <a:endParaRPr lang="en-US"/>
        </a:p>
      </dgm:t>
    </dgm:pt>
    <dgm:pt modelId="{1A736FE3-197F-4F2A-99B7-0CF121A07D77}">
      <dgm:prSet/>
      <dgm:spPr/>
      <dgm:t>
        <a:bodyPr/>
        <a:lstStyle/>
        <a:p>
          <a:pPr>
            <a:defRPr cap="all"/>
          </a:pPr>
          <a:r>
            <a:rPr lang="en-US"/>
            <a:t>• Bancos, Cooperativas</a:t>
          </a:r>
        </a:p>
      </dgm:t>
    </dgm:pt>
    <dgm:pt modelId="{EB12E410-7FF6-430B-AFD9-40B9195183A7}" type="parTrans" cxnId="{8C1912EB-9378-4FCE-8E1E-B6CEEEC49BC3}">
      <dgm:prSet/>
      <dgm:spPr/>
      <dgm:t>
        <a:bodyPr/>
        <a:lstStyle/>
        <a:p>
          <a:endParaRPr lang="en-US"/>
        </a:p>
      </dgm:t>
    </dgm:pt>
    <dgm:pt modelId="{A0BB5E4A-A8A9-4038-95B1-ED87A432C1DA}" type="sibTrans" cxnId="{8C1912EB-9378-4FCE-8E1E-B6CEEEC49BC3}">
      <dgm:prSet/>
      <dgm:spPr/>
      <dgm:t>
        <a:bodyPr/>
        <a:lstStyle/>
        <a:p>
          <a:endParaRPr lang="en-US"/>
        </a:p>
      </dgm:t>
    </dgm:pt>
    <dgm:pt modelId="{4C7E9864-4A3A-4B64-B71C-2EBA2AB3D127}">
      <dgm:prSet/>
      <dgm:spPr/>
      <dgm:t>
        <a:bodyPr/>
        <a:lstStyle/>
        <a:p>
          <a:pPr>
            <a:defRPr cap="all"/>
          </a:pPr>
          <a:r>
            <a:rPr lang="en-US"/>
            <a:t>• Fiduciarias, Patrimonios</a:t>
          </a:r>
        </a:p>
      </dgm:t>
    </dgm:pt>
    <dgm:pt modelId="{BCD85DDA-73E3-4254-824B-04361C459CEE}" type="parTrans" cxnId="{4C287FE5-6E9E-4770-A6C3-7828A6421746}">
      <dgm:prSet/>
      <dgm:spPr/>
      <dgm:t>
        <a:bodyPr/>
        <a:lstStyle/>
        <a:p>
          <a:endParaRPr lang="en-US"/>
        </a:p>
      </dgm:t>
    </dgm:pt>
    <dgm:pt modelId="{BE77EC15-64CE-4096-B4C8-2B89566C4027}" type="sibTrans" cxnId="{4C287FE5-6E9E-4770-A6C3-7828A6421746}">
      <dgm:prSet/>
      <dgm:spPr/>
      <dgm:t>
        <a:bodyPr/>
        <a:lstStyle/>
        <a:p>
          <a:endParaRPr lang="en-US"/>
        </a:p>
      </dgm:t>
    </dgm:pt>
    <dgm:pt modelId="{B6800867-9922-406C-B8B0-190FD8DDC402}">
      <dgm:prSet/>
      <dgm:spPr/>
      <dgm:t>
        <a:bodyPr/>
        <a:lstStyle/>
        <a:p>
          <a:pPr>
            <a:defRPr cap="all"/>
          </a:pPr>
          <a:r>
            <a:rPr lang="en-US"/>
            <a:t>• Comisionistas de Bolsa</a:t>
          </a:r>
        </a:p>
      </dgm:t>
    </dgm:pt>
    <dgm:pt modelId="{0ACF0A38-5609-4296-845C-75DF867EC116}" type="parTrans" cxnId="{F810A485-40BF-4014-A852-FEA894030CB0}">
      <dgm:prSet/>
      <dgm:spPr/>
      <dgm:t>
        <a:bodyPr/>
        <a:lstStyle/>
        <a:p>
          <a:endParaRPr lang="en-US"/>
        </a:p>
      </dgm:t>
    </dgm:pt>
    <dgm:pt modelId="{49F5E6CF-9E3A-4D69-888D-50D70A71E6EA}" type="sibTrans" cxnId="{F810A485-40BF-4014-A852-FEA894030CB0}">
      <dgm:prSet/>
      <dgm:spPr/>
      <dgm:t>
        <a:bodyPr/>
        <a:lstStyle/>
        <a:p>
          <a:endParaRPr lang="en-US"/>
        </a:p>
      </dgm:t>
    </dgm:pt>
    <dgm:pt modelId="{C14899B5-0011-4C39-ACE1-0C956645BED8}">
      <dgm:prSet/>
      <dgm:spPr/>
      <dgm:t>
        <a:bodyPr/>
        <a:lstStyle/>
        <a:p>
          <a:pPr>
            <a:defRPr cap="all"/>
          </a:pPr>
          <a:r>
            <a:rPr lang="en-US"/>
            <a:t>• Compañías de Seguros</a:t>
          </a:r>
        </a:p>
      </dgm:t>
    </dgm:pt>
    <dgm:pt modelId="{396F93C5-6DAB-400D-ABF2-268A8C2018E2}" type="parTrans" cxnId="{7CFB0C4C-AC25-4586-8C99-B4A7DD0B5A4E}">
      <dgm:prSet/>
      <dgm:spPr/>
      <dgm:t>
        <a:bodyPr/>
        <a:lstStyle/>
        <a:p>
          <a:endParaRPr lang="en-US"/>
        </a:p>
      </dgm:t>
    </dgm:pt>
    <dgm:pt modelId="{FA3F2DA8-CC93-48DA-8943-08C01C138450}" type="sibTrans" cxnId="{7CFB0C4C-AC25-4586-8C99-B4A7DD0B5A4E}">
      <dgm:prSet/>
      <dgm:spPr/>
      <dgm:t>
        <a:bodyPr/>
        <a:lstStyle/>
        <a:p>
          <a:endParaRPr lang="en-US"/>
        </a:p>
      </dgm:t>
    </dgm:pt>
    <dgm:pt modelId="{4A55ECAB-17D4-4876-B888-A35CE2ABE215}">
      <dgm:prSet/>
      <dgm:spPr/>
      <dgm:t>
        <a:bodyPr/>
        <a:lstStyle/>
        <a:p>
          <a:pPr>
            <a:defRPr cap="all"/>
          </a:pPr>
          <a:r>
            <a:rPr lang="en-US"/>
            <a:t>• Fondos de Pensiones y Cesantías</a:t>
          </a:r>
        </a:p>
      </dgm:t>
    </dgm:pt>
    <dgm:pt modelId="{24E5A959-209C-4B72-975B-BE813AAF28C2}" type="parTrans" cxnId="{FB72F30D-6244-4ADC-8459-BA6F69833B28}">
      <dgm:prSet/>
      <dgm:spPr/>
      <dgm:t>
        <a:bodyPr/>
        <a:lstStyle/>
        <a:p>
          <a:endParaRPr lang="en-US"/>
        </a:p>
      </dgm:t>
    </dgm:pt>
    <dgm:pt modelId="{F9B09237-E19E-4A14-8C88-A024FB2FEF1B}" type="sibTrans" cxnId="{FB72F30D-6244-4ADC-8459-BA6F69833B28}">
      <dgm:prSet/>
      <dgm:spPr/>
      <dgm:t>
        <a:bodyPr/>
        <a:lstStyle/>
        <a:p>
          <a:endParaRPr lang="en-US"/>
        </a:p>
      </dgm:t>
    </dgm:pt>
    <dgm:pt modelId="{97D2FBCD-6A90-4CE1-87C0-24A3927C94E7}">
      <dgm:prSet/>
      <dgm:spPr/>
      <dgm:t>
        <a:bodyPr/>
        <a:lstStyle/>
        <a:p>
          <a:pPr>
            <a:defRPr cap="all"/>
          </a:pPr>
          <a:r>
            <a:rPr lang="en-US"/>
            <a:t>• Cajas de Compensación</a:t>
          </a:r>
        </a:p>
      </dgm:t>
    </dgm:pt>
    <dgm:pt modelId="{FFECB264-F4B2-4645-878F-B4800D165EAA}" type="parTrans" cxnId="{464B770A-ED5B-4FA0-9D6F-9096813B5CF1}">
      <dgm:prSet/>
      <dgm:spPr/>
      <dgm:t>
        <a:bodyPr/>
        <a:lstStyle/>
        <a:p>
          <a:endParaRPr lang="en-US"/>
        </a:p>
      </dgm:t>
    </dgm:pt>
    <dgm:pt modelId="{D9674E50-354A-4B8D-83A7-04E65E4F1FE3}" type="sibTrans" cxnId="{464B770A-ED5B-4FA0-9D6F-9096813B5CF1}">
      <dgm:prSet/>
      <dgm:spPr/>
      <dgm:t>
        <a:bodyPr/>
        <a:lstStyle/>
        <a:p>
          <a:endParaRPr lang="en-US"/>
        </a:p>
      </dgm:t>
    </dgm:pt>
    <dgm:pt modelId="{5E203A74-ADD2-4D29-991E-773D8F6CEE60}">
      <dgm:prSet/>
      <dgm:spPr/>
      <dgm:t>
        <a:bodyPr/>
        <a:lstStyle/>
        <a:p>
          <a:pPr>
            <a:defRPr cap="all"/>
          </a:pPr>
          <a:r>
            <a:rPr lang="en-US"/>
            <a:t>• Emisores de Tarjetas de Crédito</a:t>
          </a:r>
        </a:p>
      </dgm:t>
    </dgm:pt>
    <dgm:pt modelId="{6E132CB5-BE2E-48C4-9AFC-E39512ED0541}" type="parTrans" cxnId="{6DB79A7A-D776-434D-9890-E4E0110D8606}">
      <dgm:prSet/>
      <dgm:spPr/>
      <dgm:t>
        <a:bodyPr/>
        <a:lstStyle/>
        <a:p>
          <a:endParaRPr lang="en-US"/>
        </a:p>
      </dgm:t>
    </dgm:pt>
    <dgm:pt modelId="{30B51CE5-658F-4252-82B6-D7BFAA13F0B7}" type="sibTrans" cxnId="{6DB79A7A-D776-434D-9890-E4E0110D8606}">
      <dgm:prSet/>
      <dgm:spPr/>
      <dgm:t>
        <a:bodyPr/>
        <a:lstStyle/>
        <a:p>
          <a:endParaRPr lang="en-US"/>
        </a:p>
      </dgm:t>
    </dgm:pt>
    <dgm:pt modelId="{E40A2D4C-CB04-4FDE-AD70-6D431B6D6639}" type="pres">
      <dgm:prSet presAssocID="{A6818375-8381-4AF9-8574-DAF1726F3C4A}" presName="root" presStyleCnt="0">
        <dgm:presLayoutVars>
          <dgm:dir/>
          <dgm:resizeHandles val="exact"/>
        </dgm:presLayoutVars>
      </dgm:prSet>
      <dgm:spPr/>
    </dgm:pt>
    <dgm:pt modelId="{968FB5DE-BB52-44EE-A911-305332332481}" type="pres">
      <dgm:prSet presAssocID="{32AEC8F8-ACFF-4CC2-AFB1-7493E5036C47}" presName="compNode" presStyleCnt="0"/>
      <dgm:spPr/>
    </dgm:pt>
    <dgm:pt modelId="{D6509190-00F5-4F34-938C-F8BF81FA104C}" type="pres">
      <dgm:prSet presAssocID="{32AEC8F8-ACFF-4CC2-AFB1-7493E5036C47}" presName="iconBgRect" presStyleLbl="bgShp" presStyleIdx="0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1CA460D2-B6E4-4385-8621-F18EAADA1CD1}" type="pres">
      <dgm:prSet presAssocID="{32AEC8F8-ACFF-4CC2-AFB1-7493E5036C47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6D3BAD6B-9407-4367-A3F8-88C993FEEE46}" type="pres">
      <dgm:prSet presAssocID="{32AEC8F8-ACFF-4CC2-AFB1-7493E5036C47}" presName="spaceRect" presStyleCnt="0"/>
      <dgm:spPr/>
    </dgm:pt>
    <dgm:pt modelId="{01975A8D-08C7-4AB2-9057-60689D968CC9}" type="pres">
      <dgm:prSet presAssocID="{32AEC8F8-ACFF-4CC2-AFB1-7493E5036C47}" presName="textRect" presStyleLbl="revTx" presStyleIdx="0" presStyleCnt="8">
        <dgm:presLayoutVars>
          <dgm:chMax val="1"/>
          <dgm:chPref val="1"/>
        </dgm:presLayoutVars>
      </dgm:prSet>
      <dgm:spPr/>
    </dgm:pt>
    <dgm:pt modelId="{7B1F378E-ACCF-4314-B4A0-A48A70480EF3}" type="pres">
      <dgm:prSet presAssocID="{63CBAC13-AECF-40FF-89A4-F23E91408D57}" presName="sibTrans" presStyleCnt="0"/>
      <dgm:spPr/>
    </dgm:pt>
    <dgm:pt modelId="{B9C8B839-9823-4AF3-B2E8-1579FA42D7C9}" type="pres">
      <dgm:prSet presAssocID="{1A736FE3-197F-4F2A-99B7-0CF121A07D77}" presName="compNode" presStyleCnt="0"/>
      <dgm:spPr/>
    </dgm:pt>
    <dgm:pt modelId="{2217A9CD-A4E6-4DA2-B812-368162A32148}" type="pres">
      <dgm:prSet presAssocID="{1A736FE3-197F-4F2A-99B7-0CF121A07D77}" presName="iconBgRect" presStyleLbl="bgShp" presStyleIdx="1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185A1318-2881-4797-908D-D97F7C658883}" type="pres">
      <dgm:prSet presAssocID="{1A736FE3-197F-4F2A-99B7-0CF121A07D77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8DAED38C-FF58-479E-919C-7663D63B76C2}" type="pres">
      <dgm:prSet presAssocID="{1A736FE3-197F-4F2A-99B7-0CF121A07D77}" presName="spaceRect" presStyleCnt="0"/>
      <dgm:spPr/>
    </dgm:pt>
    <dgm:pt modelId="{592D523A-C68D-494A-8C06-998316FF5E07}" type="pres">
      <dgm:prSet presAssocID="{1A736FE3-197F-4F2A-99B7-0CF121A07D77}" presName="textRect" presStyleLbl="revTx" presStyleIdx="1" presStyleCnt="8">
        <dgm:presLayoutVars>
          <dgm:chMax val="1"/>
          <dgm:chPref val="1"/>
        </dgm:presLayoutVars>
      </dgm:prSet>
      <dgm:spPr/>
    </dgm:pt>
    <dgm:pt modelId="{87D55253-13FE-4D24-9058-9BE7B9684BF4}" type="pres">
      <dgm:prSet presAssocID="{A0BB5E4A-A8A9-4038-95B1-ED87A432C1DA}" presName="sibTrans" presStyleCnt="0"/>
      <dgm:spPr/>
    </dgm:pt>
    <dgm:pt modelId="{B6AC2050-3ABE-4E97-9E3D-AE039F09899B}" type="pres">
      <dgm:prSet presAssocID="{4C7E9864-4A3A-4B64-B71C-2EBA2AB3D127}" presName="compNode" presStyleCnt="0"/>
      <dgm:spPr/>
    </dgm:pt>
    <dgm:pt modelId="{1D12EE62-7419-4DE9-818D-4815A9E66040}" type="pres">
      <dgm:prSet presAssocID="{4C7E9864-4A3A-4B64-B71C-2EBA2AB3D127}" presName="iconBgRect" presStyleLbl="bgShp" presStyleIdx="2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654DAA04-874C-45F2-86C5-4FABAB5D03E8}" type="pres">
      <dgm:prSet presAssocID="{4C7E9864-4A3A-4B64-B71C-2EBA2AB3D127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ítulos"/>
        </a:ext>
      </dgm:extLst>
    </dgm:pt>
    <dgm:pt modelId="{4A8F0B18-EB84-4EF8-802B-708F9FD38C82}" type="pres">
      <dgm:prSet presAssocID="{4C7E9864-4A3A-4B64-B71C-2EBA2AB3D127}" presName="spaceRect" presStyleCnt="0"/>
      <dgm:spPr/>
    </dgm:pt>
    <dgm:pt modelId="{942D3DE3-0C5A-4921-B1F0-A5D97979144B}" type="pres">
      <dgm:prSet presAssocID="{4C7E9864-4A3A-4B64-B71C-2EBA2AB3D127}" presName="textRect" presStyleLbl="revTx" presStyleIdx="2" presStyleCnt="8">
        <dgm:presLayoutVars>
          <dgm:chMax val="1"/>
          <dgm:chPref val="1"/>
        </dgm:presLayoutVars>
      </dgm:prSet>
      <dgm:spPr/>
    </dgm:pt>
    <dgm:pt modelId="{42FE60A9-B0FC-4D34-951F-400FBB2C94CE}" type="pres">
      <dgm:prSet presAssocID="{BE77EC15-64CE-4096-B4C8-2B89566C4027}" presName="sibTrans" presStyleCnt="0"/>
      <dgm:spPr/>
    </dgm:pt>
    <dgm:pt modelId="{29B5FFE7-EB9D-475C-9E04-C311C94E6166}" type="pres">
      <dgm:prSet presAssocID="{B6800867-9922-406C-B8B0-190FD8DDC402}" presName="compNode" presStyleCnt="0"/>
      <dgm:spPr/>
    </dgm:pt>
    <dgm:pt modelId="{7FA39438-983B-4473-86DA-E38D91A58C5A}" type="pres">
      <dgm:prSet presAssocID="{B6800867-9922-406C-B8B0-190FD8DDC402}" presName="iconBgRect" presStyleLbl="bgShp" presStyleIdx="3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AE6EC871-2EF1-4C6A-B060-9802FAB2C19A}" type="pres">
      <dgm:prSet presAssocID="{B6800867-9922-406C-B8B0-190FD8DDC402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pping bag"/>
        </a:ext>
      </dgm:extLst>
    </dgm:pt>
    <dgm:pt modelId="{A9EB9753-3F0A-4240-837F-54FA84A3D647}" type="pres">
      <dgm:prSet presAssocID="{B6800867-9922-406C-B8B0-190FD8DDC402}" presName="spaceRect" presStyleCnt="0"/>
      <dgm:spPr/>
    </dgm:pt>
    <dgm:pt modelId="{4C7F4352-6D6A-44DB-8367-4C1BA389F740}" type="pres">
      <dgm:prSet presAssocID="{B6800867-9922-406C-B8B0-190FD8DDC402}" presName="textRect" presStyleLbl="revTx" presStyleIdx="3" presStyleCnt="8">
        <dgm:presLayoutVars>
          <dgm:chMax val="1"/>
          <dgm:chPref val="1"/>
        </dgm:presLayoutVars>
      </dgm:prSet>
      <dgm:spPr/>
    </dgm:pt>
    <dgm:pt modelId="{9E591FDB-76BF-4C97-B290-B4E10F8E36BE}" type="pres">
      <dgm:prSet presAssocID="{49F5E6CF-9E3A-4D69-888D-50D70A71E6EA}" presName="sibTrans" presStyleCnt="0"/>
      <dgm:spPr/>
    </dgm:pt>
    <dgm:pt modelId="{79507C96-12F8-44B7-AA79-9DB0E36C3185}" type="pres">
      <dgm:prSet presAssocID="{C14899B5-0011-4C39-ACE1-0C956645BED8}" presName="compNode" presStyleCnt="0"/>
      <dgm:spPr/>
    </dgm:pt>
    <dgm:pt modelId="{490E7DB8-B9DE-43B9-A308-843F2638D079}" type="pres">
      <dgm:prSet presAssocID="{C14899B5-0011-4C39-ACE1-0C956645BED8}" presName="iconBgRect" presStyleLbl="bgShp" presStyleIdx="4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E9DDAAE1-F23C-4019-BF96-1F9E277D8F9F}" type="pres">
      <dgm:prSet presAssocID="{C14899B5-0011-4C39-ACE1-0C956645BED8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dificio"/>
        </a:ext>
      </dgm:extLst>
    </dgm:pt>
    <dgm:pt modelId="{465CBF00-8C8F-4D2F-AED0-04E24D62BB3D}" type="pres">
      <dgm:prSet presAssocID="{C14899B5-0011-4C39-ACE1-0C956645BED8}" presName="spaceRect" presStyleCnt="0"/>
      <dgm:spPr/>
    </dgm:pt>
    <dgm:pt modelId="{058BD987-46B0-4DCC-B86F-6B42257DFADA}" type="pres">
      <dgm:prSet presAssocID="{C14899B5-0011-4C39-ACE1-0C956645BED8}" presName="textRect" presStyleLbl="revTx" presStyleIdx="4" presStyleCnt="8">
        <dgm:presLayoutVars>
          <dgm:chMax val="1"/>
          <dgm:chPref val="1"/>
        </dgm:presLayoutVars>
      </dgm:prSet>
      <dgm:spPr/>
    </dgm:pt>
    <dgm:pt modelId="{ABA466DB-AA81-41C4-A66B-2A5CF7F8446D}" type="pres">
      <dgm:prSet presAssocID="{FA3F2DA8-CC93-48DA-8943-08C01C138450}" presName="sibTrans" presStyleCnt="0"/>
      <dgm:spPr/>
    </dgm:pt>
    <dgm:pt modelId="{664AE8EC-6CE5-42F1-9AD4-8D9AD40A074D}" type="pres">
      <dgm:prSet presAssocID="{4A55ECAB-17D4-4876-B888-A35CE2ABE215}" presName="compNode" presStyleCnt="0"/>
      <dgm:spPr/>
    </dgm:pt>
    <dgm:pt modelId="{E6935029-4237-4407-9E27-8C7519DA47A8}" type="pres">
      <dgm:prSet presAssocID="{4A55ECAB-17D4-4876-B888-A35CE2ABE215}" presName="iconBgRect" presStyleLbl="bgShp" presStyleIdx="5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34A696C5-40BD-456B-9785-3C4B0C858A31}" type="pres">
      <dgm:prSet presAssocID="{4A55ECAB-17D4-4876-B888-A35CE2ABE215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nero"/>
        </a:ext>
      </dgm:extLst>
    </dgm:pt>
    <dgm:pt modelId="{1D84B84F-27D7-4024-AA93-7BCBBC28EB1B}" type="pres">
      <dgm:prSet presAssocID="{4A55ECAB-17D4-4876-B888-A35CE2ABE215}" presName="spaceRect" presStyleCnt="0"/>
      <dgm:spPr/>
    </dgm:pt>
    <dgm:pt modelId="{45E91111-523E-44B8-A50E-0EF48207E1A0}" type="pres">
      <dgm:prSet presAssocID="{4A55ECAB-17D4-4876-B888-A35CE2ABE215}" presName="textRect" presStyleLbl="revTx" presStyleIdx="5" presStyleCnt="8">
        <dgm:presLayoutVars>
          <dgm:chMax val="1"/>
          <dgm:chPref val="1"/>
        </dgm:presLayoutVars>
      </dgm:prSet>
      <dgm:spPr/>
    </dgm:pt>
    <dgm:pt modelId="{D75E2148-3F6A-4464-AB86-6669EE6F83EA}" type="pres">
      <dgm:prSet presAssocID="{F9B09237-E19E-4A14-8C88-A024FB2FEF1B}" presName="sibTrans" presStyleCnt="0"/>
      <dgm:spPr/>
    </dgm:pt>
    <dgm:pt modelId="{7C926D77-32CF-4D65-B7D4-12160D9BB7AF}" type="pres">
      <dgm:prSet presAssocID="{97D2FBCD-6A90-4CE1-87C0-24A3927C94E7}" presName="compNode" presStyleCnt="0"/>
      <dgm:spPr/>
    </dgm:pt>
    <dgm:pt modelId="{6A211368-032C-4185-8EA4-A8E8029F21F8}" type="pres">
      <dgm:prSet presAssocID="{97D2FBCD-6A90-4CE1-87C0-24A3927C94E7}" presName="iconBgRect" presStyleLbl="bgShp" presStyleIdx="6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595CAEE0-DADD-4D95-8033-103337D81EE2}" type="pres">
      <dgm:prSet presAssocID="{97D2FBCD-6A90-4CE1-87C0-24A3927C94E7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ólar"/>
        </a:ext>
      </dgm:extLst>
    </dgm:pt>
    <dgm:pt modelId="{F58BEF97-E934-4476-BCE3-8B9512C81B09}" type="pres">
      <dgm:prSet presAssocID="{97D2FBCD-6A90-4CE1-87C0-24A3927C94E7}" presName="spaceRect" presStyleCnt="0"/>
      <dgm:spPr/>
    </dgm:pt>
    <dgm:pt modelId="{E8F17B33-C5DD-4B77-9A0F-189918E8255E}" type="pres">
      <dgm:prSet presAssocID="{97D2FBCD-6A90-4CE1-87C0-24A3927C94E7}" presName="textRect" presStyleLbl="revTx" presStyleIdx="6" presStyleCnt="8">
        <dgm:presLayoutVars>
          <dgm:chMax val="1"/>
          <dgm:chPref val="1"/>
        </dgm:presLayoutVars>
      </dgm:prSet>
      <dgm:spPr/>
    </dgm:pt>
    <dgm:pt modelId="{97B8D507-24E0-4EC6-B85E-C8F42E7E8C73}" type="pres">
      <dgm:prSet presAssocID="{D9674E50-354A-4B8D-83A7-04E65E4F1FE3}" presName="sibTrans" presStyleCnt="0"/>
      <dgm:spPr/>
    </dgm:pt>
    <dgm:pt modelId="{F0B2A11F-AD55-4754-B9D1-624493CAE665}" type="pres">
      <dgm:prSet presAssocID="{5E203A74-ADD2-4D29-991E-773D8F6CEE60}" presName="compNode" presStyleCnt="0"/>
      <dgm:spPr/>
    </dgm:pt>
    <dgm:pt modelId="{8BAAB17A-68F8-4455-A91A-638F6F00ED42}" type="pres">
      <dgm:prSet presAssocID="{5E203A74-ADD2-4D29-991E-773D8F6CEE60}" presName="iconBgRect" presStyleLbl="bgShp" presStyleIdx="7" presStyleCnt="8"/>
      <dgm:spPr>
        <a:prstGeom prst="round2DiagRect">
          <a:avLst>
            <a:gd name="adj1" fmla="val 29727"/>
            <a:gd name="adj2" fmla="val 0"/>
          </a:avLst>
        </a:prstGeom>
      </dgm:spPr>
    </dgm:pt>
    <dgm:pt modelId="{DB8C5EE6-93CE-4FE6-8FF8-DE5CCB5A3147}" type="pres">
      <dgm:prSet presAssocID="{5E203A74-ADD2-4D29-991E-773D8F6CEE60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5048621A-4101-4C75-985C-8A27ED5B8A4F}" type="pres">
      <dgm:prSet presAssocID="{5E203A74-ADD2-4D29-991E-773D8F6CEE60}" presName="spaceRect" presStyleCnt="0"/>
      <dgm:spPr/>
    </dgm:pt>
    <dgm:pt modelId="{FFF1864C-047B-414E-BEC3-D86AD2DC9939}" type="pres">
      <dgm:prSet presAssocID="{5E203A74-ADD2-4D29-991E-773D8F6CEE60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464B770A-ED5B-4FA0-9D6F-9096813B5CF1}" srcId="{A6818375-8381-4AF9-8574-DAF1726F3C4A}" destId="{97D2FBCD-6A90-4CE1-87C0-24A3927C94E7}" srcOrd="6" destOrd="0" parTransId="{FFECB264-F4B2-4645-878F-B4800D165EAA}" sibTransId="{D9674E50-354A-4B8D-83A7-04E65E4F1FE3}"/>
    <dgm:cxn modelId="{FB72F30D-6244-4ADC-8459-BA6F69833B28}" srcId="{A6818375-8381-4AF9-8574-DAF1726F3C4A}" destId="{4A55ECAB-17D4-4876-B888-A35CE2ABE215}" srcOrd="5" destOrd="0" parTransId="{24E5A959-209C-4B72-975B-BE813AAF28C2}" sibTransId="{F9B09237-E19E-4A14-8C88-A024FB2FEF1B}"/>
    <dgm:cxn modelId="{3F5B9011-9C4E-417B-8060-0EC9F572DA01}" srcId="{A6818375-8381-4AF9-8574-DAF1726F3C4A}" destId="{32AEC8F8-ACFF-4CC2-AFB1-7493E5036C47}" srcOrd="0" destOrd="0" parTransId="{3261A7C9-D770-4564-B7DD-0EE19938958A}" sibTransId="{63CBAC13-AECF-40FF-89A4-F23E91408D57}"/>
    <dgm:cxn modelId="{F7CBCB42-4B96-4BE7-90F5-22992E64DC59}" type="presOf" srcId="{4A55ECAB-17D4-4876-B888-A35CE2ABE215}" destId="{45E91111-523E-44B8-A50E-0EF48207E1A0}" srcOrd="0" destOrd="0" presId="urn:microsoft.com/office/officeart/2018/5/layout/IconLeafLabelList"/>
    <dgm:cxn modelId="{20980A4B-A380-4745-B8E6-D37FB7BE4C54}" type="presOf" srcId="{B6800867-9922-406C-B8B0-190FD8DDC402}" destId="{4C7F4352-6D6A-44DB-8367-4C1BA389F740}" srcOrd="0" destOrd="0" presId="urn:microsoft.com/office/officeart/2018/5/layout/IconLeafLabelList"/>
    <dgm:cxn modelId="{7CFB0C4C-AC25-4586-8C99-B4A7DD0B5A4E}" srcId="{A6818375-8381-4AF9-8574-DAF1726F3C4A}" destId="{C14899B5-0011-4C39-ACE1-0C956645BED8}" srcOrd="4" destOrd="0" parTransId="{396F93C5-6DAB-400D-ABF2-268A8C2018E2}" sibTransId="{FA3F2DA8-CC93-48DA-8943-08C01C138450}"/>
    <dgm:cxn modelId="{E7EE8F79-31C2-419B-87DD-003DF56E5991}" type="presOf" srcId="{1A736FE3-197F-4F2A-99B7-0CF121A07D77}" destId="{592D523A-C68D-494A-8C06-998316FF5E07}" srcOrd="0" destOrd="0" presId="urn:microsoft.com/office/officeart/2018/5/layout/IconLeafLabelList"/>
    <dgm:cxn modelId="{6DB79A7A-D776-434D-9890-E4E0110D8606}" srcId="{A6818375-8381-4AF9-8574-DAF1726F3C4A}" destId="{5E203A74-ADD2-4D29-991E-773D8F6CEE60}" srcOrd="7" destOrd="0" parTransId="{6E132CB5-BE2E-48C4-9AFC-E39512ED0541}" sibTransId="{30B51CE5-658F-4252-82B6-D7BFAA13F0B7}"/>
    <dgm:cxn modelId="{F810A485-40BF-4014-A852-FEA894030CB0}" srcId="{A6818375-8381-4AF9-8574-DAF1726F3C4A}" destId="{B6800867-9922-406C-B8B0-190FD8DDC402}" srcOrd="3" destOrd="0" parTransId="{0ACF0A38-5609-4296-845C-75DF867EC116}" sibTransId="{49F5E6CF-9E3A-4D69-888D-50D70A71E6EA}"/>
    <dgm:cxn modelId="{7DF90EB0-22C1-46C0-8327-5758B4C43672}" type="presOf" srcId="{32AEC8F8-ACFF-4CC2-AFB1-7493E5036C47}" destId="{01975A8D-08C7-4AB2-9057-60689D968CC9}" srcOrd="0" destOrd="0" presId="urn:microsoft.com/office/officeart/2018/5/layout/IconLeafLabelList"/>
    <dgm:cxn modelId="{08DE69B0-DF4E-49C7-A915-44960374988A}" type="presOf" srcId="{A6818375-8381-4AF9-8574-DAF1726F3C4A}" destId="{E40A2D4C-CB04-4FDE-AD70-6D431B6D6639}" srcOrd="0" destOrd="0" presId="urn:microsoft.com/office/officeart/2018/5/layout/IconLeafLabelList"/>
    <dgm:cxn modelId="{B09543C9-477F-4084-9AB4-4E1FB76AE9E6}" type="presOf" srcId="{C14899B5-0011-4C39-ACE1-0C956645BED8}" destId="{058BD987-46B0-4DCC-B86F-6B42257DFADA}" srcOrd="0" destOrd="0" presId="urn:microsoft.com/office/officeart/2018/5/layout/IconLeafLabelList"/>
    <dgm:cxn modelId="{81517EE3-42F1-4852-BE67-9242D8719EFA}" type="presOf" srcId="{97D2FBCD-6A90-4CE1-87C0-24A3927C94E7}" destId="{E8F17B33-C5DD-4B77-9A0F-189918E8255E}" srcOrd="0" destOrd="0" presId="urn:microsoft.com/office/officeart/2018/5/layout/IconLeafLabelList"/>
    <dgm:cxn modelId="{4C287FE5-6E9E-4770-A6C3-7828A6421746}" srcId="{A6818375-8381-4AF9-8574-DAF1726F3C4A}" destId="{4C7E9864-4A3A-4B64-B71C-2EBA2AB3D127}" srcOrd="2" destOrd="0" parTransId="{BCD85DDA-73E3-4254-824B-04361C459CEE}" sibTransId="{BE77EC15-64CE-4096-B4C8-2B89566C4027}"/>
    <dgm:cxn modelId="{6E171EE6-E935-444E-86A9-FD313B25C7F2}" type="presOf" srcId="{5E203A74-ADD2-4D29-991E-773D8F6CEE60}" destId="{FFF1864C-047B-414E-BEC3-D86AD2DC9939}" srcOrd="0" destOrd="0" presId="urn:microsoft.com/office/officeart/2018/5/layout/IconLeafLabelList"/>
    <dgm:cxn modelId="{8C1912EB-9378-4FCE-8E1E-B6CEEEC49BC3}" srcId="{A6818375-8381-4AF9-8574-DAF1726F3C4A}" destId="{1A736FE3-197F-4F2A-99B7-0CF121A07D77}" srcOrd="1" destOrd="0" parTransId="{EB12E410-7FF6-430B-AFD9-40B9195183A7}" sibTransId="{A0BB5E4A-A8A9-4038-95B1-ED87A432C1DA}"/>
    <dgm:cxn modelId="{A9A5F4F1-B39B-46FB-84A8-C4E6E8BE3D4D}" type="presOf" srcId="{4C7E9864-4A3A-4B64-B71C-2EBA2AB3D127}" destId="{942D3DE3-0C5A-4921-B1F0-A5D97979144B}" srcOrd="0" destOrd="0" presId="urn:microsoft.com/office/officeart/2018/5/layout/IconLeafLabelList"/>
    <dgm:cxn modelId="{316679EA-7A0B-4365-A6F8-1211509F69C7}" type="presParOf" srcId="{E40A2D4C-CB04-4FDE-AD70-6D431B6D6639}" destId="{968FB5DE-BB52-44EE-A911-305332332481}" srcOrd="0" destOrd="0" presId="urn:microsoft.com/office/officeart/2018/5/layout/IconLeafLabelList"/>
    <dgm:cxn modelId="{15B736A7-2FB1-46E8-B736-D7892968A84B}" type="presParOf" srcId="{968FB5DE-BB52-44EE-A911-305332332481}" destId="{D6509190-00F5-4F34-938C-F8BF81FA104C}" srcOrd="0" destOrd="0" presId="urn:microsoft.com/office/officeart/2018/5/layout/IconLeafLabelList"/>
    <dgm:cxn modelId="{C84B03C2-DF16-485F-83EE-334264CA288F}" type="presParOf" srcId="{968FB5DE-BB52-44EE-A911-305332332481}" destId="{1CA460D2-B6E4-4385-8621-F18EAADA1CD1}" srcOrd="1" destOrd="0" presId="urn:microsoft.com/office/officeart/2018/5/layout/IconLeafLabelList"/>
    <dgm:cxn modelId="{FF5F3475-4985-4675-A355-7225DE83B396}" type="presParOf" srcId="{968FB5DE-BB52-44EE-A911-305332332481}" destId="{6D3BAD6B-9407-4367-A3F8-88C993FEEE46}" srcOrd="2" destOrd="0" presId="urn:microsoft.com/office/officeart/2018/5/layout/IconLeafLabelList"/>
    <dgm:cxn modelId="{8FAF7470-1EB7-4A4E-AEA1-B0BF33491E46}" type="presParOf" srcId="{968FB5DE-BB52-44EE-A911-305332332481}" destId="{01975A8D-08C7-4AB2-9057-60689D968CC9}" srcOrd="3" destOrd="0" presId="urn:microsoft.com/office/officeart/2018/5/layout/IconLeafLabelList"/>
    <dgm:cxn modelId="{6F0332A1-B841-4A28-814C-DCAC73B30B95}" type="presParOf" srcId="{E40A2D4C-CB04-4FDE-AD70-6D431B6D6639}" destId="{7B1F378E-ACCF-4314-B4A0-A48A70480EF3}" srcOrd="1" destOrd="0" presId="urn:microsoft.com/office/officeart/2018/5/layout/IconLeafLabelList"/>
    <dgm:cxn modelId="{F763835A-B3AE-47C0-AC36-E04AAE3D089B}" type="presParOf" srcId="{E40A2D4C-CB04-4FDE-AD70-6D431B6D6639}" destId="{B9C8B839-9823-4AF3-B2E8-1579FA42D7C9}" srcOrd="2" destOrd="0" presId="urn:microsoft.com/office/officeart/2018/5/layout/IconLeafLabelList"/>
    <dgm:cxn modelId="{94E192A1-2D7C-476D-984C-A07F0030F7B6}" type="presParOf" srcId="{B9C8B839-9823-4AF3-B2E8-1579FA42D7C9}" destId="{2217A9CD-A4E6-4DA2-B812-368162A32148}" srcOrd="0" destOrd="0" presId="urn:microsoft.com/office/officeart/2018/5/layout/IconLeafLabelList"/>
    <dgm:cxn modelId="{7FF63D8C-33C1-4CEF-BC8B-86B297DAED43}" type="presParOf" srcId="{B9C8B839-9823-4AF3-B2E8-1579FA42D7C9}" destId="{185A1318-2881-4797-908D-D97F7C658883}" srcOrd="1" destOrd="0" presId="urn:microsoft.com/office/officeart/2018/5/layout/IconLeafLabelList"/>
    <dgm:cxn modelId="{EE7BAEFA-664F-4FFA-A4B0-108A3DDE9DC2}" type="presParOf" srcId="{B9C8B839-9823-4AF3-B2E8-1579FA42D7C9}" destId="{8DAED38C-FF58-479E-919C-7663D63B76C2}" srcOrd="2" destOrd="0" presId="urn:microsoft.com/office/officeart/2018/5/layout/IconLeafLabelList"/>
    <dgm:cxn modelId="{D678B7BE-1AA2-4B5C-82C1-0AAD957B8FBA}" type="presParOf" srcId="{B9C8B839-9823-4AF3-B2E8-1579FA42D7C9}" destId="{592D523A-C68D-494A-8C06-998316FF5E07}" srcOrd="3" destOrd="0" presId="urn:microsoft.com/office/officeart/2018/5/layout/IconLeafLabelList"/>
    <dgm:cxn modelId="{A0D730FE-370C-43FF-A91B-45A0F0D5FB57}" type="presParOf" srcId="{E40A2D4C-CB04-4FDE-AD70-6D431B6D6639}" destId="{87D55253-13FE-4D24-9058-9BE7B9684BF4}" srcOrd="3" destOrd="0" presId="urn:microsoft.com/office/officeart/2018/5/layout/IconLeafLabelList"/>
    <dgm:cxn modelId="{875218F9-4806-419F-8C33-9D4C02604FD5}" type="presParOf" srcId="{E40A2D4C-CB04-4FDE-AD70-6D431B6D6639}" destId="{B6AC2050-3ABE-4E97-9E3D-AE039F09899B}" srcOrd="4" destOrd="0" presId="urn:microsoft.com/office/officeart/2018/5/layout/IconLeafLabelList"/>
    <dgm:cxn modelId="{5A76A829-7604-44CA-96C8-F9A8BA8F7185}" type="presParOf" srcId="{B6AC2050-3ABE-4E97-9E3D-AE039F09899B}" destId="{1D12EE62-7419-4DE9-818D-4815A9E66040}" srcOrd="0" destOrd="0" presId="urn:microsoft.com/office/officeart/2018/5/layout/IconLeafLabelList"/>
    <dgm:cxn modelId="{06C282A8-B353-4436-83E6-BA62913DB9B1}" type="presParOf" srcId="{B6AC2050-3ABE-4E97-9E3D-AE039F09899B}" destId="{654DAA04-874C-45F2-86C5-4FABAB5D03E8}" srcOrd="1" destOrd="0" presId="urn:microsoft.com/office/officeart/2018/5/layout/IconLeafLabelList"/>
    <dgm:cxn modelId="{C3B693DB-C02E-4BF5-AD00-5264D7D39F13}" type="presParOf" srcId="{B6AC2050-3ABE-4E97-9E3D-AE039F09899B}" destId="{4A8F0B18-EB84-4EF8-802B-708F9FD38C82}" srcOrd="2" destOrd="0" presId="urn:microsoft.com/office/officeart/2018/5/layout/IconLeafLabelList"/>
    <dgm:cxn modelId="{3830D564-F42D-4CAD-9A88-8EACF308B55A}" type="presParOf" srcId="{B6AC2050-3ABE-4E97-9E3D-AE039F09899B}" destId="{942D3DE3-0C5A-4921-B1F0-A5D97979144B}" srcOrd="3" destOrd="0" presId="urn:microsoft.com/office/officeart/2018/5/layout/IconLeafLabelList"/>
    <dgm:cxn modelId="{D93975A1-D5C9-4B91-BC00-2F0115A4193A}" type="presParOf" srcId="{E40A2D4C-CB04-4FDE-AD70-6D431B6D6639}" destId="{42FE60A9-B0FC-4D34-951F-400FBB2C94CE}" srcOrd="5" destOrd="0" presId="urn:microsoft.com/office/officeart/2018/5/layout/IconLeafLabelList"/>
    <dgm:cxn modelId="{7370D168-DA30-4671-8FD3-89FE9A546414}" type="presParOf" srcId="{E40A2D4C-CB04-4FDE-AD70-6D431B6D6639}" destId="{29B5FFE7-EB9D-475C-9E04-C311C94E6166}" srcOrd="6" destOrd="0" presId="urn:microsoft.com/office/officeart/2018/5/layout/IconLeafLabelList"/>
    <dgm:cxn modelId="{C8A5FBD1-0ADC-4874-8A28-103F416C5370}" type="presParOf" srcId="{29B5FFE7-EB9D-475C-9E04-C311C94E6166}" destId="{7FA39438-983B-4473-86DA-E38D91A58C5A}" srcOrd="0" destOrd="0" presId="urn:microsoft.com/office/officeart/2018/5/layout/IconLeafLabelList"/>
    <dgm:cxn modelId="{E865BC55-A65C-4A68-8A52-23B0E8853260}" type="presParOf" srcId="{29B5FFE7-EB9D-475C-9E04-C311C94E6166}" destId="{AE6EC871-2EF1-4C6A-B060-9802FAB2C19A}" srcOrd="1" destOrd="0" presId="urn:microsoft.com/office/officeart/2018/5/layout/IconLeafLabelList"/>
    <dgm:cxn modelId="{A9572323-8DC1-4B5C-A8C9-54F3A9051947}" type="presParOf" srcId="{29B5FFE7-EB9D-475C-9E04-C311C94E6166}" destId="{A9EB9753-3F0A-4240-837F-54FA84A3D647}" srcOrd="2" destOrd="0" presId="urn:microsoft.com/office/officeart/2018/5/layout/IconLeafLabelList"/>
    <dgm:cxn modelId="{2F6BDD59-7843-442B-8EEA-0AADFB233222}" type="presParOf" srcId="{29B5FFE7-EB9D-475C-9E04-C311C94E6166}" destId="{4C7F4352-6D6A-44DB-8367-4C1BA389F740}" srcOrd="3" destOrd="0" presId="urn:microsoft.com/office/officeart/2018/5/layout/IconLeafLabelList"/>
    <dgm:cxn modelId="{EB2ACD0A-E6B5-488F-B444-28B2CE3B61ED}" type="presParOf" srcId="{E40A2D4C-CB04-4FDE-AD70-6D431B6D6639}" destId="{9E591FDB-76BF-4C97-B290-B4E10F8E36BE}" srcOrd="7" destOrd="0" presId="urn:microsoft.com/office/officeart/2018/5/layout/IconLeafLabelList"/>
    <dgm:cxn modelId="{3DC60332-343B-4C29-82A7-C86F50F5D2EE}" type="presParOf" srcId="{E40A2D4C-CB04-4FDE-AD70-6D431B6D6639}" destId="{79507C96-12F8-44B7-AA79-9DB0E36C3185}" srcOrd="8" destOrd="0" presId="urn:microsoft.com/office/officeart/2018/5/layout/IconLeafLabelList"/>
    <dgm:cxn modelId="{69058A3A-D879-414D-B10A-A0B36D3EC142}" type="presParOf" srcId="{79507C96-12F8-44B7-AA79-9DB0E36C3185}" destId="{490E7DB8-B9DE-43B9-A308-843F2638D079}" srcOrd="0" destOrd="0" presId="urn:microsoft.com/office/officeart/2018/5/layout/IconLeafLabelList"/>
    <dgm:cxn modelId="{25EAB2D1-748A-4AFC-B1C5-D395136041D8}" type="presParOf" srcId="{79507C96-12F8-44B7-AA79-9DB0E36C3185}" destId="{E9DDAAE1-F23C-4019-BF96-1F9E277D8F9F}" srcOrd="1" destOrd="0" presId="urn:microsoft.com/office/officeart/2018/5/layout/IconLeafLabelList"/>
    <dgm:cxn modelId="{AC3F85D1-154F-497F-803F-851BC23A2C88}" type="presParOf" srcId="{79507C96-12F8-44B7-AA79-9DB0E36C3185}" destId="{465CBF00-8C8F-4D2F-AED0-04E24D62BB3D}" srcOrd="2" destOrd="0" presId="urn:microsoft.com/office/officeart/2018/5/layout/IconLeafLabelList"/>
    <dgm:cxn modelId="{BAC96743-3257-434A-AB01-40F75AEC9F9A}" type="presParOf" srcId="{79507C96-12F8-44B7-AA79-9DB0E36C3185}" destId="{058BD987-46B0-4DCC-B86F-6B42257DFADA}" srcOrd="3" destOrd="0" presId="urn:microsoft.com/office/officeart/2018/5/layout/IconLeafLabelList"/>
    <dgm:cxn modelId="{B4868592-F609-4DE8-89F5-B757DAAB36B4}" type="presParOf" srcId="{E40A2D4C-CB04-4FDE-AD70-6D431B6D6639}" destId="{ABA466DB-AA81-41C4-A66B-2A5CF7F8446D}" srcOrd="9" destOrd="0" presId="urn:microsoft.com/office/officeart/2018/5/layout/IconLeafLabelList"/>
    <dgm:cxn modelId="{6DF81E72-7794-430E-B16C-4D479B76D96B}" type="presParOf" srcId="{E40A2D4C-CB04-4FDE-AD70-6D431B6D6639}" destId="{664AE8EC-6CE5-42F1-9AD4-8D9AD40A074D}" srcOrd="10" destOrd="0" presId="urn:microsoft.com/office/officeart/2018/5/layout/IconLeafLabelList"/>
    <dgm:cxn modelId="{BBCA2583-0EB2-4DD0-AAA2-07CAE800DFD5}" type="presParOf" srcId="{664AE8EC-6CE5-42F1-9AD4-8D9AD40A074D}" destId="{E6935029-4237-4407-9E27-8C7519DA47A8}" srcOrd="0" destOrd="0" presId="urn:microsoft.com/office/officeart/2018/5/layout/IconLeafLabelList"/>
    <dgm:cxn modelId="{27D4D32D-B0DD-4CDE-BE82-3DDBB40FE950}" type="presParOf" srcId="{664AE8EC-6CE5-42F1-9AD4-8D9AD40A074D}" destId="{34A696C5-40BD-456B-9785-3C4B0C858A31}" srcOrd="1" destOrd="0" presId="urn:microsoft.com/office/officeart/2018/5/layout/IconLeafLabelList"/>
    <dgm:cxn modelId="{BC63EAE7-3F38-4D06-B512-90F586CBE373}" type="presParOf" srcId="{664AE8EC-6CE5-42F1-9AD4-8D9AD40A074D}" destId="{1D84B84F-27D7-4024-AA93-7BCBBC28EB1B}" srcOrd="2" destOrd="0" presId="urn:microsoft.com/office/officeart/2018/5/layout/IconLeafLabelList"/>
    <dgm:cxn modelId="{B5B02FE0-112C-4180-93EC-3F7DE26FDBAA}" type="presParOf" srcId="{664AE8EC-6CE5-42F1-9AD4-8D9AD40A074D}" destId="{45E91111-523E-44B8-A50E-0EF48207E1A0}" srcOrd="3" destOrd="0" presId="urn:microsoft.com/office/officeart/2018/5/layout/IconLeafLabelList"/>
    <dgm:cxn modelId="{89FF9819-7DE2-498A-830E-C83196B425DA}" type="presParOf" srcId="{E40A2D4C-CB04-4FDE-AD70-6D431B6D6639}" destId="{D75E2148-3F6A-4464-AB86-6669EE6F83EA}" srcOrd="11" destOrd="0" presId="urn:microsoft.com/office/officeart/2018/5/layout/IconLeafLabelList"/>
    <dgm:cxn modelId="{1D8CEB45-364E-4239-B1F7-FC7E55EC12A2}" type="presParOf" srcId="{E40A2D4C-CB04-4FDE-AD70-6D431B6D6639}" destId="{7C926D77-32CF-4D65-B7D4-12160D9BB7AF}" srcOrd="12" destOrd="0" presId="urn:microsoft.com/office/officeart/2018/5/layout/IconLeafLabelList"/>
    <dgm:cxn modelId="{0E9D37EE-7834-4F83-88AC-8BB256927565}" type="presParOf" srcId="{7C926D77-32CF-4D65-B7D4-12160D9BB7AF}" destId="{6A211368-032C-4185-8EA4-A8E8029F21F8}" srcOrd="0" destOrd="0" presId="urn:microsoft.com/office/officeart/2018/5/layout/IconLeafLabelList"/>
    <dgm:cxn modelId="{8255A80E-4D86-4FA9-A59C-E6E139C7BE64}" type="presParOf" srcId="{7C926D77-32CF-4D65-B7D4-12160D9BB7AF}" destId="{595CAEE0-DADD-4D95-8033-103337D81EE2}" srcOrd="1" destOrd="0" presId="urn:microsoft.com/office/officeart/2018/5/layout/IconLeafLabelList"/>
    <dgm:cxn modelId="{2D35636C-BA90-4058-A055-BE05C8400BEF}" type="presParOf" srcId="{7C926D77-32CF-4D65-B7D4-12160D9BB7AF}" destId="{F58BEF97-E934-4476-BCE3-8B9512C81B09}" srcOrd="2" destOrd="0" presId="urn:microsoft.com/office/officeart/2018/5/layout/IconLeafLabelList"/>
    <dgm:cxn modelId="{68A83356-42A6-4B93-BCBD-8A17BEA38E02}" type="presParOf" srcId="{7C926D77-32CF-4D65-B7D4-12160D9BB7AF}" destId="{E8F17B33-C5DD-4B77-9A0F-189918E8255E}" srcOrd="3" destOrd="0" presId="urn:microsoft.com/office/officeart/2018/5/layout/IconLeafLabelList"/>
    <dgm:cxn modelId="{D37505FC-4984-49C1-83B4-5DB08CD34AF2}" type="presParOf" srcId="{E40A2D4C-CB04-4FDE-AD70-6D431B6D6639}" destId="{97B8D507-24E0-4EC6-B85E-C8F42E7E8C73}" srcOrd="13" destOrd="0" presId="urn:microsoft.com/office/officeart/2018/5/layout/IconLeafLabelList"/>
    <dgm:cxn modelId="{05BB09AA-6A29-4763-BEC9-130EAE968CEB}" type="presParOf" srcId="{E40A2D4C-CB04-4FDE-AD70-6D431B6D6639}" destId="{F0B2A11F-AD55-4754-B9D1-624493CAE665}" srcOrd="14" destOrd="0" presId="urn:microsoft.com/office/officeart/2018/5/layout/IconLeafLabelList"/>
    <dgm:cxn modelId="{B7FA4701-FD6F-4826-A3D2-39799BC9EBF0}" type="presParOf" srcId="{F0B2A11F-AD55-4754-B9D1-624493CAE665}" destId="{8BAAB17A-68F8-4455-A91A-638F6F00ED42}" srcOrd="0" destOrd="0" presId="urn:microsoft.com/office/officeart/2018/5/layout/IconLeafLabelList"/>
    <dgm:cxn modelId="{6FEA5608-DFAE-4B6B-9EB0-A3787B3BA3A0}" type="presParOf" srcId="{F0B2A11F-AD55-4754-B9D1-624493CAE665}" destId="{DB8C5EE6-93CE-4FE6-8FF8-DE5CCB5A3147}" srcOrd="1" destOrd="0" presId="urn:microsoft.com/office/officeart/2018/5/layout/IconLeafLabelList"/>
    <dgm:cxn modelId="{FE7A62A1-8143-4C4C-82D5-D29366C15357}" type="presParOf" srcId="{F0B2A11F-AD55-4754-B9D1-624493CAE665}" destId="{5048621A-4101-4C75-985C-8A27ED5B8A4F}" srcOrd="2" destOrd="0" presId="urn:microsoft.com/office/officeart/2018/5/layout/IconLeafLabelList"/>
    <dgm:cxn modelId="{906CEE72-FB7A-4352-9C0E-25AB06A8CE82}" type="presParOf" srcId="{F0B2A11F-AD55-4754-B9D1-624493CAE665}" destId="{FFF1864C-047B-414E-BEC3-D86AD2DC993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F1A8F45-80C4-414B-B703-CF679540C987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BA9F7D0-74F3-49E2-8806-67EA2C3B7041}">
      <dgm:prSet/>
      <dgm:spPr/>
      <dgm:t>
        <a:bodyPr/>
        <a:lstStyle/>
        <a:p>
          <a:r>
            <a:rPr lang="en-US"/>
            <a:t>1. Identificación de la Entidad</a:t>
          </a:r>
        </a:p>
      </dgm:t>
    </dgm:pt>
    <dgm:pt modelId="{B0E4814C-79D7-4A35-BB19-6DDAE0234FCF}" type="parTrans" cxnId="{5AA68286-7092-48E0-9426-E1E1114D6E04}">
      <dgm:prSet/>
      <dgm:spPr/>
      <dgm:t>
        <a:bodyPr/>
        <a:lstStyle/>
        <a:p>
          <a:endParaRPr lang="en-US"/>
        </a:p>
      </dgm:t>
    </dgm:pt>
    <dgm:pt modelId="{9EA64AAC-1DD8-4E15-9E7C-ED354DDE0F05}" type="sibTrans" cxnId="{5AA68286-7092-48E0-9426-E1E1114D6E04}">
      <dgm:prSet/>
      <dgm:spPr/>
      <dgm:t>
        <a:bodyPr/>
        <a:lstStyle/>
        <a:p>
          <a:endParaRPr lang="en-US"/>
        </a:p>
      </dgm:t>
    </dgm:pt>
    <dgm:pt modelId="{2FA8D48B-2F44-4C96-AB7C-5CFD1CF46276}">
      <dgm:prSet/>
      <dgm:spPr/>
      <dgm:t>
        <a:bodyPr/>
        <a:lstStyle/>
        <a:p>
          <a:r>
            <a:rPr lang="en-US"/>
            <a:t>2. Debida Diligencia</a:t>
          </a:r>
        </a:p>
      </dgm:t>
    </dgm:pt>
    <dgm:pt modelId="{B1E1D1E1-0B85-4671-8FE2-75350033D45E}" type="parTrans" cxnId="{72BE79E8-E5C6-4BE1-AB00-28BF55EAAC8B}">
      <dgm:prSet/>
      <dgm:spPr/>
      <dgm:t>
        <a:bodyPr/>
        <a:lstStyle/>
        <a:p>
          <a:endParaRPr lang="en-US"/>
        </a:p>
      </dgm:t>
    </dgm:pt>
    <dgm:pt modelId="{C50EEB86-E20E-4443-ADDB-76C045DC68CC}" type="sibTrans" cxnId="{72BE79E8-E5C6-4BE1-AB00-28BF55EAAC8B}">
      <dgm:prSet/>
      <dgm:spPr/>
      <dgm:t>
        <a:bodyPr/>
        <a:lstStyle/>
        <a:p>
          <a:endParaRPr lang="en-US"/>
        </a:p>
      </dgm:t>
    </dgm:pt>
    <dgm:pt modelId="{16D25419-B3F3-4EC0-BADC-9E6184789A37}">
      <dgm:prSet/>
      <dgm:spPr/>
      <dgm:t>
        <a:bodyPr/>
        <a:lstStyle/>
        <a:p>
          <a:r>
            <a:rPr lang="en-US"/>
            <a:t>3. Identificación de Cuentas</a:t>
          </a:r>
        </a:p>
      </dgm:t>
    </dgm:pt>
    <dgm:pt modelId="{4F009731-C1CA-484A-B2AA-2D6D954D711F}" type="parTrans" cxnId="{8CF9897D-A15E-4273-A077-75505FF02A83}">
      <dgm:prSet/>
      <dgm:spPr/>
      <dgm:t>
        <a:bodyPr/>
        <a:lstStyle/>
        <a:p>
          <a:endParaRPr lang="en-US"/>
        </a:p>
      </dgm:t>
    </dgm:pt>
    <dgm:pt modelId="{EDFF244D-FEB2-4B79-832B-8C1F30B835DF}" type="sibTrans" cxnId="{8CF9897D-A15E-4273-A077-75505FF02A83}">
      <dgm:prSet/>
      <dgm:spPr/>
      <dgm:t>
        <a:bodyPr/>
        <a:lstStyle/>
        <a:p>
          <a:endParaRPr lang="en-US"/>
        </a:p>
      </dgm:t>
    </dgm:pt>
    <dgm:pt modelId="{0694C8B1-801D-4599-9D48-474FED682F97}">
      <dgm:prSet/>
      <dgm:spPr/>
      <dgm:t>
        <a:bodyPr/>
        <a:lstStyle/>
        <a:p>
          <a:r>
            <a:rPr lang="en-US"/>
            <a:t>4. Reporte a la DIAN</a:t>
          </a:r>
        </a:p>
      </dgm:t>
    </dgm:pt>
    <dgm:pt modelId="{38DAF6B2-35FB-4C1D-90B9-5D1A40F71818}" type="parTrans" cxnId="{07A7F661-5A16-416F-A085-39DD37364DDC}">
      <dgm:prSet/>
      <dgm:spPr/>
      <dgm:t>
        <a:bodyPr/>
        <a:lstStyle/>
        <a:p>
          <a:endParaRPr lang="en-US"/>
        </a:p>
      </dgm:t>
    </dgm:pt>
    <dgm:pt modelId="{BF819174-4D9D-496D-8A67-43F406D0954C}" type="sibTrans" cxnId="{07A7F661-5A16-416F-A085-39DD37364DDC}">
      <dgm:prSet/>
      <dgm:spPr/>
      <dgm:t>
        <a:bodyPr/>
        <a:lstStyle/>
        <a:p>
          <a:endParaRPr lang="en-US"/>
        </a:p>
      </dgm:t>
    </dgm:pt>
    <dgm:pt modelId="{3DC0F80A-94D9-4134-B429-321A1B9552F6}" type="pres">
      <dgm:prSet presAssocID="{BF1A8F45-80C4-414B-B703-CF679540C987}" presName="Name0" presStyleCnt="0">
        <dgm:presLayoutVars>
          <dgm:dir/>
          <dgm:animLvl val="lvl"/>
          <dgm:resizeHandles val="exact"/>
        </dgm:presLayoutVars>
      </dgm:prSet>
      <dgm:spPr/>
    </dgm:pt>
    <dgm:pt modelId="{0E9AFCBC-6E00-47A2-9B1C-C7BB32FA9DB5}" type="pres">
      <dgm:prSet presAssocID="{DBA9F7D0-74F3-49E2-8806-67EA2C3B7041}" presName="linNode" presStyleCnt="0"/>
      <dgm:spPr/>
    </dgm:pt>
    <dgm:pt modelId="{1C0998EE-A872-45E9-B05D-0BC8D997BC9E}" type="pres">
      <dgm:prSet presAssocID="{DBA9F7D0-74F3-49E2-8806-67EA2C3B704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DC29FAA-8ADB-4F22-908C-376372017226}" type="pres">
      <dgm:prSet presAssocID="{9EA64AAC-1DD8-4E15-9E7C-ED354DDE0F05}" presName="sp" presStyleCnt="0"/>
      <dgm:spPr/>
    </dgm:pt>
    <dgm:pt modelId="{F75FF5E8-C3E1-4C47-89B3-70CBCF14A52D}" type="pres">
      <dgm:prSet presAssocID="{2FA8D48B-2F44-4C96-AB7C-5CFD1CF46276}" presName="linNode" presStyleCnt="0"/>
      <dgm:spPr/>
    </dgm:pt>
    <dgm:pt modelId="{C4ED8D87-A266-4520-A057-CA8A2FCF471A}" type="pres">
      <dgm:prSet presAssocID="{2FA8D48B-2F44-4C96-AB7C-5CFD1CF4627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62B5F851-F956-483F-BB51-E232BEFEEFBD}" type="pres">
      <dgm:prSet presAssocID="{C50EEB86-E20E-4443-ADDB-76C045DC68CC}" presName="sp" presStyleCnt="0"/>
      <dgm:spPr/>
    </dgm:pt>
    <dgm:pt modelId="{62F8E351-A8C4-4E39-AADE-78ABC7D2A6F4}" type="pres">
      <dgm:prSet presAssocID="{16D25419-B3F3-4EC0-BADC-9E6184789A37}" presName="linNode" presStyleCnt="0"/>
      <dgm:spPr/>
    </dgm:pt>
    <dgm:pt modelId="{5A78F474-EE23-4545-8D81-B2330D46FFA3}" type="pres">
      <dgm:prSet presAssocID="{16D25419-B3F3-4EC0-BADC-9E6184789A37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D146AEC-4872-4890-A9B5-6CC86CCA0D78}" type="pres">
      <dgm:prSet presAssocID="{EDFF244D-FEB2-4B79-832B-8C1F30B835DF}" presName="sp" presStyleCnt="0"/>
      <dgm:spPr/>
    </dgm:pt>
    <dgm:pt modelId="{617D9420-06FC-470B-911D-2915CF7788CC}" type="pres">
      <dgm:prSet presAssocID="{0694C8B1-801D-4599-9D48-474FED682F97}" presName="linNode" presStyleCnt="0"/>
      <dgm:spPr/>
    </dgm:pt>
    <dgm:pt modelId="{EA6F8381-72A2-4439-87C8-0B7EBD1FF404}" type="pres">
      <dgm:prSet presAssocID="{0694C8B1-801D-4599-9D48-474FED682F97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413920B-7670-40F0-8AB9-169C84D80FC2}" type="presOf" srcId="{BF1A8F45-80C4-414B-B703-CF679540C987}" destId="{3DC0F80A-94D9-4134-B429-321A1B9552F6}" srcOrd="0" destOrd="0" presId="urn:microsoft.com/office/officeart/2005/8/layout/vList5"/>
    <dgm:cxn modelId="{07A7F661-5A16-416F-A085-39DD37364DDC}" srcId="{BF1A8F45-80C4-414B-B703-CF679540C987}" destId="{0694C8B1-801D-4599-9D48-474FED682F97}" srcOrd="3" destOrd="0" parTransId="{38DAF6B2-35FB-4C1D-90B9-5D1A40F71818}" sibTransId="{BF819174-4D9D-496D-8A67-43F406D0954C}"/>
    <dgm:cxn modelId="{AEE19265-A1E1-42A6-A97F-9DB4C8722B71}" type="presOf" srcId="{0694C8B1-801D-4599-9D48-474FED682F97}" destId="{EA6F8381-72A2-4439-87C8-0B7EBD1FF404}" srcOrd="0" destOrd="0" presId="urn:microsoft.com/office/officeart/2005/8/layout/vList5"/>
    <dgm:cxn modelId="{B4DAD268-57D0-40B2-A033-24051CA1FF13}" type="presOf" srcId="{2FA8D48B-2F44-4C96-AB7C-5CFD1CF46276}" destId="{C4ED8D87-A266-4520-A057-CA8A2FCF471A}" srcOrd="0" destOrd="0" presId="urn:microsoft.com/office/officeart/2005/8/layout/vList5"/>
    <dgm:cxn modelId="{D5AAFD6C-50FF-4776-AD67-B9DFCAC490C7}" type="presOf" srcId="{DBA9F7D0-74F3-49E2-8806-67EA2C3B7041}" destId="{1C0998EE-A872-45E9-B05D-0BC8D997BC9E}" srcOrd="0" destOrd="0" presId="urn:microsoft.com/office/officeart/2005/8/layout/vList5"/>
    <dgm:cxn modelId="{F0E67157-BB97-4BBE-B815-86C438EF1537}" type="presOf" srcId="{16D25419-B3F3-4EC0-BADC-9E6184789A37}" destId="{5A78F474-EE23-4545-8D81-B2330D46FFA3}" srcOrd="0" destOrd="0" presId="urn:microsoft.com/office/officeart/2005/8/layout/vList5"/>
    <dgm:cxn modelId="{8CF9897D-A15E-4273-A077-75505FF02A83}" srcId="{BF1A8F45-80C4-414B-B703-CF679540C987}" destId="{16D25419-B3F3-4EC0-BADC-9E6184789A37}" srcOrd="2" destOrd="0" parTransId="{4F009731-C1CA-484A-B2AA-2D6D954D711F}" sibTransId="{EDFF244D-FEB2-4B79-832B-8C1F30B835DF}"/>
    <dgm:cxn modelId="{5AA68286-7092-48E0-9426-E1E1114D6E04}" srcId="{BF1A8F45-80C4-414B-B703-CF679540C987}" destId="{DBA9F7D0-74F3-49E2-8806-67EA2C3B7041}" srcOrd="0" destOrd="0" parTransId="{B0E4814C-79D7-4A35-BB19-6DDAE0234FCF}" sibTransId="{9EA64AAC-1DD8-4E15-9E7C-ED354DDE0F05}"/>
    <dgm:cxn modelId="{72BE79E8-E5C6-4BE1-AB00-28BF55EAAC8B}" srcId="{BF1A8F45-80C4-414B-B703-CF679540C987}" destId="{2FA8D48B-2F44-4C96-AB7C-5CFD1CF46276}" srcOrd="1" destOrd="0" parTransId="{B1E1D1E1-0B85-4671-8FE2-75350033D45E}" sibTransId="{C50EEB86-E20E-4443-ADDB-76C045DC68CC}"/>
    <dgm:cxn modelId="{8818F7A4-8B97-4DE5-BA97-289D84B748C5}" type="presParOf" srcId="{3DC0F80A-94D9-4134-B429-321A1B9552F6}" destId="{0E9AFCBC-6E00-47A2-9B1C-C7BB32FA9DB5}" srcOrd="0" destOrd="0" presId="urn:microsoft.com/office/officeart/2005/8/layout/vList5"/>
    <dgm:cxn modelId="{48AB0D48-7CF0-4D7A-A084-C54315E1DA09}" type="presParOf" srcId="{0E9AFCBC-6E00-47A2-9B1C-C7BB32FA9DB5}" destId="{1C0998EE-A872-45E9-B05D-0BC8D997BC9E}" srcOrd="0" destOrd="0" presId="urn:microsoft.com/office/officeart/2005/8/layout/vList5"/>
    <dgm:cxn modelId="{431CC6A2-6F9B-47AE-882E-411FC1EB9157}" type="presParOf" srcId="{3DC0F80A-94D9-4134-B429-321A1B9552F6}" destId="{CDC29FAA-8ADB-4F22-908C-376372017226}" srcOrd="1" destOrd="0" presId="urn:microsoft.com/office/officeart/2005/8/layout/vList5"/>
    <dgm:cxn modelId="{3A67255F-4082-4DDF-A891-2D434A9ABD34}" type="presParOf" srcId="{3DC0F80A-94D9-4134-B429-321A1B9552F6}" destId="{F75FF5E8-C3E1-4C47-89B3-70CBCF14A52D}" srcOrd="2" destOrd="0" presId="urn:microsoft.com/office/officeart/2005/8/layout/vList5"/>
    <dgm:cxn modelId="{0AC22B34-CE48-48F1-8919-BB5945069CCA}" type="presParOf" srcId="{F75FF5E8-C3E1-4C47-89B3-70CBCF14A52D}" destId="{C4ED8D87-A266-4520-A057-CA8A2FCF471A}" srcOrd="0" destOrd="0" presId="urn:microsoft.com/office/officeart/2005/8/layout/vList5"/>
    <dgm:cxn modelId="{F389E7C8-8008-4ACD-9900-31F10FAC3D0F}" type="presParOf" srcId="{3DC0F80A-94D9-4134-B429-321A1B9552F6}" destId="{62B5F851-F956-483F-BB51-E232BEFEEFBD}" srcOrd="3" destOrd="0" presId="urn:microsoft.com/office/officeart/2005/8/layout/vList5"/>
    <dgm:cxn modelId="{6F626EFE-C1AA-4D7F-BB1C-6E5FC827D458}" type="presParOf" srcId="{3DC0F80A-94D9-4134-B429-321A1B9552F6}" destId="{62F8E351-A8C4-4E39-AADE-78ABC7D2A6F4}" srcOrd="4" destOrd="0" presId="urn:microsoft.com/office/officeart/2005/8/layout/vList5"/>
    <dgm:cxn modelId="{A83573F6-13E5-4A92-BED6-C72D40441F49}" type="presParOf" srcId="{62F8E351-A8C4-4E39-AADE-78ABC7D2A6F4}" destId="{5A78F474-EE23-4545-8D81-B2330D46FFA3}" srcOrd="0" destOrd="0" presId="urn:microsoft.com/office/officeart/2005/8/layout/vList5"/>
    <dgm:cxn modelId="{6A3B63D9-EDE0-4795-8B0A-A3D5027369DF}" type="presParOf" srcId="{3DC0F80A-94D9-4134-B429-321A1B9552F6}" destId="{5D146AEC-4872-4890-A9B5-6CC86CCA0D78}" srcOrd="5" destOrd="0" presId="urn:microsoft.com/office/officeart/2005/8/layout/vList5"/>
    <dgm:cxn modelId="{E78A86B8-D023-4070-88E5-84E8E598B396}" type="presParOf" srcId="{3DC0F80A-94D9-4134-B429-321A1B9552F6}" destId="{617D9420-06FC-470B-911D-2915CF7788CC}" srcOrd="6" destOrd="0" presId="urn:microsoft.com/office/officeart/2005/8/layout/vList5"/>
    <dgm:cxn modelId="{2C00AA0A-8EC4-4AAF-96D5-F4ADC4307E68}" type="presParOf" srcId="{617D9420-06FC-470B-911D-2915CF7788CC}" destId="{EA6F8381-72A2-4439-87C8-0B7EBD1FF40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B0946B-38B9-4D13-9945-4391071DB8B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84F1F0-1FE7-4FF6-A41F-52A173B172E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Acciones:</a:t>
          </a:r>
        </a:p>
      </dgm:t>
    </dgm:pt>
    <dgm:pt modelId="{24DCA428-B438-42E7-8F97-2AFCE7AD849B}" type="parTrans" cxnId="{D3B63338-2239-4651-9E87-9E3C1BD1FC22}">
      <dgm:prSet/>
      <dgm:spPr/>
      <dgm:t>
        <a:bodyPr/>
        <a:lstStyle/>
        <a:p>
          <a:endParaRPr lang="en-US"/>
        </a:p>
      </dgm:t>
    </dgm:pt>
    <dgm:pt modelId="{941A33A9-49CE-4558-9772-6FAA42FC3664}" type="sibTrans" cxnId="{D3B63338-2239-4651-9E87-9E3C1BD1FC22}">
      <dgm:prSet/>
      <dgm:spPr/>
      <dgm:t>
        <a:bodyPr/>
        <a:lstStyle/>
        <a:p>
          <a:endParaRPr lang="en-US"/>
        </a:p>
      </dgm:t>
    </dgm:pt>
    <dgm:pt modelId="{4E3EB7CB-F143-40E8-9B9B-2B6F52E45FC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Solicitar Autocertificados</a:t>
          </a:r>
        </a:p>
      </dgm:t>
    </dgm:pt>
    <dgm:pt modelId="{37ADAFC1-9A0F-4982-A677-6F8E4E48E45F}" type="parTrans" cxnId="{ED5E7A08-0904-4889-B73F-1302995EABF8}">
      <dgm:prSet/>
      <dgm:spPr/>
      <dgm:t>
        <a:bodyPr/>
        <a:lstStyle/>
        <a:p>
          <a:endParaRPr lang="en-US"/>
        </a:p>
      </dgm:t>
    </dgm:pt>
    <dgm:pt modelId="{292A81D8-6BDD-4C50-B649-96AF4AD9AC8C}" type="sibTrans" cxnId="{ED5E7A08-0904-4889-B73F-1302995EABF8}">
      <dgm:prSet/>
      <dgm:spPr/>
      <dgm:t>
        <a:bodyPr/>
        <a:lstStyle/>
        <a:p>
          <a:endParaRPr lang="en-US"/>
        </a:p>
      </dgm:t>
    </dgm:pt>
    <dgm:pt modelId="{C34EFD88-F0E5-4231-82CC-58EC7D3C5FE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Recopilar Documentación (W-8, W-9)</a:t>
          </a:r>
        </a:p>
      </dgm:t>
    </dgm:pt>
    <dgm:pt modelId="{39A5A573-A973-4D73-B41E-596DACF0F555}" type="parTrans" cxnId="{C76BC9B7-CA98-4ABC-BCE2-C05F4CD848C7}">
      <dgm:prSet/>
      <dgm:spPr/>
      <dgm:t>
        <a:bodyPr/>
        <a:lstStyle/>
        <a:p>
          <a:endParaRPr lang="en-US"/>
        </a:p>
      </dgm:t>
    </dgm:pt>
    <dgm:pt modelId="{8E71ED32-D42E-4C2A-8386-0D5AE52C8409}" type="sibTrans" cxnId="{C76BC9B7-CA98-4ABC-BCE2-C05F4CD848C7}">
      <dgm:prSet/>
      <dgm:spPr/>
      <dgm:t>
        <a:bodyPr/>
        <a:lstStyle/>
        <a:p>
          <a:endParaRPr lang="en-US"/>
        </a:p>
      </dgm:t>
    </dgm:pt>
    <dgm:pt modelId="{01BF742C-4184-4F09-BD60-BD205EF702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Analizar Indicios: direcciones, transferencias, teléfonos</a:t>
          </a:r>
        </a:p>
      </dgm:t>
    </dgm:pt>
    <dgm:pt modelId="{63552D40-C2AD-405F-AE32-2D71F16D46C6}" type="parTrans" cxnId="{DA191311-84AE-4634-BA16-8DB108BBE092}">
      <dgm:prSet/>
      <dgm:spPr/>
      <dgm:t>
        <a:bodyPr/>
        <a:lstStyle/>
        <a:p>
          <a:endParaRPr lang="en-US"/>
        </a:p>
      </dgm:t>
    </dgm:pt>
    <dgm:pt modelId="{A77A908F-E2AB-45E7-B5AC-E20AC654119E}" type="sibTrans" cxnId="{DA191311-84AE-4634-BA16-8DB108BBE092}">
      <dgm:prSet/>
      <dgm:spPr/>
      <dgm:t>
        <a:bodyPr/>
        <a:lstStyle/>
        <a:p>
          <a:endParaRPr lang="en-US"/>
        </a:p>
      </dgm:t>
    </dgm:pt>
    <dgm:pt modelId="{6360906D-AD3C-400C-BC40-8EA9EF663412}" type="pres">
      <dgm:prSet presAssocID="{2CB0946B-38B9-4D13-9945-4391071DB8BC}" presName="root" presStyleCnt="0">
        <dgm:presLayoutVars>
          <dgm:dir/>
          <dgm:resizeHandles val="exact"/>
        </dgm:presLayoutVars>
      </dgm:prSet>
      <dgm:spPr/>
    </dgm:pt>
    <dgm:pt modelId="{1B7381E5-28C7-448C-917F-E6548CA7D031}" type="pres">
      <dgm:prSet presAssocID="{1A84F1F0-1FE7-4FF6-A41F-52A173B172E7}" presName="compNode" presStyleCnt="0"/>
      <dgm:spPr/>
    </dgm:pt>
    <dgm:pt modelId="{EA658933-0ED7-441B-8D63-657D56B394C6}" type="pres">
      <dgm:prSet presAssocID="{1A84F1F0-1FE7-4FF6-A41F-52A173B172E7}" presName="bgRect" presStyleLbl="bgShp" presStyleIdx="0" presStyleCnt="4"/>
      <dgm:spPr/>
    </dgm:pt>
    <dgm:pt modelId="{D5BB0BE7-FCAF-4C4A-A33C-5F37D4343B7D}" type="pres">
      <dgm:prSet presAssocID="{1A84F1F0-1FE7-4FF6-A41F-52A173B172E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F08DF621-8DE8-4500-BCFB-13CD5B9497F1}" type="pres">
      <dgm:prSet presAssocID="{1A84F1F0-1FE7-4FF6-A41F-52A173B172E7}" presName="spaceRect" presStyleCnt="0"/>
      <dgm:spPr/>
    </dgm:pt>
    <dgm:pt modelId="{173D6509-0787-4FD6-B970-EFFE995E24CF}" type="pres">
      <dgm:prSet presAssocID="{1A84F1F0-1FE7-4FF6-A41F-52A173B172E7}" presName="parTx" presStyleLbl="revTx" presStyleIdx="0" presStyleCnt="4">
        <dgm:presLayoutVars>
          <dgm:chMax val="0"/>
          <dgm:chPref val="0"/>
        </dgm:presLayoutVars>
      </dgm:prSet>
      <dgm:spPr/>
    </dgm:pt>
    <dgm:pt modelId="{A923D218-B25C-43FE-A50B-1F2ED7F0B7D3}" type="pres">
      <dgm:prSet presAssocID="{941A33A9-49CE-4558-9772-6FAA42FC3664}" presName="sibTrans" presStyleCnt="0"/>
      <dgm:spPr/>
    </dgm:pt>
    <dgm:pt modelId="{1F59F09F-E0AC-48DC-8717-BFEEF746EF5F}" type="pres">
      <dgm:prSet presAssocID="{4E3EB7CB-F143-40E8-9B9B-2B6F52E45FCF}" presName="compNode" presStyleCnt="0"/>
      <dgm:spPr/>
    </dgm:pt>
    <dgm:pt modelId="{9D510557-501E-4039-9F84-EA3333AE63A4}" type="pres">
      <dgm:prSet presAssocID="{4E3EB7CB-F143-40E8-9B9B-2B6F52E45FCF}" presName="bgRect" presStyleLbl="bgShp" presStyleIdx="1" presStyleCnt="4"/>
      <dgm:spPr/>
    </dgm:pt>
    <dgm:pt modelId="{FDC0AE33-E3C8-46EA-B9B7-E8ADDAD7EA46}" type="pres">
      <dgm:prSet presAssocID="{4E3EB7CB-F143-40E8-9B9B-2B6F52E45FC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ario"/>
        </a:ext>
      </dgm:extLst>
    </dgm:pt>
    <dgm:pt modelId="{F2B1F2FB-28A8-4AA6-BB65-3320DC14A530}" type="pres">
      <dgm:prSet presAssocID="{4E3EB7CB-F143-40E8-9B9B-2B6F52E45FCF}" presName="spaceRect" presStyleCnt="0"/>
      <dgm:spPr/>
    </dgm:pt>
    <dgm:pt modelId="{E908CD51-A238-4AF3-B7EC-BAAF91CDC1A0}" type="pres">
      <dgm:prSet presAssocID="{4E3EB7CB-F143-40E8-9B9B-2B6F52E45FCF}" presName="parTx" presStyleLbl="revTx" presStyleIdx="1" presStyleCnt="4">
        <dgm:presLayoutVars>
          <dgm:chMax val="0"/>
          <dgm:chPref val="0"/>
        </dgm:presLayoutVars>
      </dgm:prSet>
      <dgm:spPr/>
    </dgm:pt>
    <dgm:pt modelId="{86A165A1-BAAA-4A39-93F1-BF60BF60B7FD}" type="pres">
      <dgm:prSet presAssocID="{292A81D8-6BDD-4C50-B649-96AF4AD9AC8C}" presName="sibTrans" presStyleCnt="0"/>
      <dgm:spPr/>
    </dgm:pt>
    <dgm:pt modelId="{BE58DEF3-04DE-4C18-B12F-8C06F49B2E08}" type="pres">
      <dgm:prSet presAssocID="{C34EFD88-F0E5-4231-82CC-58EC7D3C5FE4}" presName="compNode" presStyleCnt="0"/>
      <dgm:spPr/>
    </dgm:pt>
    <dgm:pt modelId="{4C3F10EC-A27E-4AFE-BB3E-726DBE23FC58}" type="pres">
      <dgm:prSet presAssocID="{C34EFD88-F0E5-4231-82CC-58EC7D3C5FE4}" presName="bgRect" presStyleLbl="bgShp" presStyleIdx="2" presStyleCnt="4"/>
      <dgm:spPr/>
    </dgm:pt>
    <dgm:pt modelId="{BE804ED7-253A-44A1-9A48-05511A42023C}" type="pres">
      <dgm:prSet presAssocID="{C34EFD88-F0E5-4231-82CC-58EC7D3C5F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o"/>
        </a:ext>
      </dgm:extLst>
    </dgm:pt>
    <dgm:pt modelId="{FBB42661-D364-437A-9350-D9BB75E66CF7}" type="pres">
      <dgm:prSet presAssocID="{C34EFD88-F0E5-4231-82CC-58EC7D3C5FE4}" presName="spaceRect" presStyleCnt="0"/>
      <dgm:spPr/>
    </dgm:pt>
    <dgm:pt modelId="{1880212E-5F86-4226-86B6-FDBBB79B8736}" type="pres">
      <dgm:prSet presAssocID="{C34EFD88-F0E5-4231-82CC-58EC7D3C5FE4}" presName="parTx" presStyleLbl="revTx" presStyleIdx="2" presStyleCnt="4">
        <dgm:presLayoutVars>
          <dgm:chMax val="0"/>
          <dgm:chPref val="0"/>
        </dgm:presLayoutVars>
      </dgm:prSet>
      <dgm:spPr/>
    </dgm:pt>
    <dgm:pt modelId="{8BBB767D-D07E-4F54-91D9-6E07E51D9F29}" type="pres">
      <dgm:prSet presAssocID="{8E71ED32-D42E-4C2A-8386-0D5AE52C8409}" presName="sibTrans" presStyleCnt="0"/>
      <dgm:spPr/>
    </dgm:pt>
    <dgm:pt modelId="{50149407-8E63-4933-BD2F-7FA0ACB3D363}" type="pres">
      <dgm:prSet presAssocID="{01BF742C-4184-4F09-BD60-BD205EF70227}" presName="compNode" presStyleCnt="0"/>
      <dgm:spPr/>
    </dgm:pt>
    <dgm:pt modelId="{20DDAFEC-F267-4229-80CB-A31911554B48}" type="pres">
      <dgm:prSet presAssocID="{01BF742C-4184-4F09-BD60-BD205EF70227}" presName="bgRect" presStyleLbl="bgShp" presStyleIdx="3" presStyleCnt="4"/>
      <dgm:spPr/>
    </dgm:pt>
    <dgm:pt modelId="{D83522AF-3132-4CCB-BC71-B637C6FF2399}" type="pres">
      <dgm:prSet presAssocID="{01BF742C-4184-4F09-BD60-BD205EF7022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uricular"/>
        </a:ext>
      </dgm:extLst>
    </dgm:pt>
    <dgm:pt modelId="{64389FB2-264C-41AF-A1DD-A51DB3509422}" type="pres">
      <dgm:prSet presAssocID="{01BF742C-4184-4F09-BD60-BD205EF70227}" presName="spaceRect" presStyleCnt="0"/>
      <dgm:spPr/>
    </dgm:pt>
    <dgm:pt modelId="{1AC5BE5E-E753-445D-B37D-6D3A58AA8BE0}" type="pres">
      <dgm:prSet presAssocID="{01BF742C-4184-4F09-BD60-BD205EF7022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D5E7A08-0904-4889-B73F-1302995EABF8}" srcId="{2CB0946B-38B9-4D13-9945-4391071DB8BC}" destId="{4E3EB7CB-F143-40E8-9B9B-2B6F52E45FCF}" srcOrd="1" destOrd="0" parTransId="{37ADAFC1-9A0F-4982-A677-6F8E4E48E45F}" sibTransId="{292A81D8-6BDD-4C50-B649-96AF4AD9AC8C}"/>
    <dgm:cxn modelId="{DA191311-84AE-4634-BA16-8DB108BBE092}" srcId="{2CB0946B-38B9-4D13-9945-4391071DB8BC}" destId="{01BF742C-4184-4F09-BD60-BD205EF70227}" srcOrd="3" destOrd="0" parTransId="{63552D40-C2AD-405F-AE32-2D71F16D46C6}" sibTransId="{A77A908F-E2AB-45E7-B5AC-E20AC654119E}"/>
    <dgm:cxn modelId="{D3B63338-2239-4651-9E87-9E3C1BD1FC22}" srcId="{2CB0946B-38B9-4D13-9945-4391071DB8BC}" destId="{1A84F1F0-1FE7-4FF6-A41F-52A173B172E7}" srcOrd="0" destOrd="0" parTransId="{24DCA428-B438-42E7-8F97-2AFCE7AD849B}" sibTransId="{941A33A9-49CE-4558-9772-6FAA42FC3664}"/>
    <dgm:cxn modelId="{B4B79A62-6B8D-4DBF-997E-341CEF4073FF}" type="presOf" srcId="{C34EFD88-F0E5-4231-82CC-58EC7D3C5FE4}" destId="{1880212E-5F86-4226-86B6-FDBBB79B8736}" srcOrd="0" destOrd="0" presId="urn:microsoft.com/office/officeart/2018/2/layout/IconVerticalSolidList"/>
    <dgm:cxn modelId="{F3013B6F-2FAB-4E0A-B6C3-BD00FE64BDC7}" type="presOf" srcId="{4E3EB7CB-F143-40E8-9B9B-2B6F52E45FCF}" destId="{E908CD51-A238-4AF3-B7EC-BAAF91CDC1A0}" srcOrd="0" destOrd="0" presId="urn:microsoft.com/office/officeart/2018/2/layout/IconVerticalSolidList"/>
    <dgm:cxn modelId="{28B50E9B-A51B-4AC0-9DBA-4B652E7F3B0A}" type="presOf" srcId="{1A84F1F0-1FE7-4FF6-A41F-52A173B172E7}" destId="{173D6509-0787-4FD6-B970-EFFE995E24CF}" srcOrd="0" destOrd="0" presId="urn:microsoft.com/office/officeart/2018/2/layout/IconVerticalSolidList"/>
    <dgm:cxn modelId="{C76BC9B7-CA98-4ABC-BCE2-C05F4CD848C7}" srcId="{2CB0946B-38B9-4D13-9945-4391071DB8BC}" destId="{C34EFD88-F0E5-4231-82CC-58EC7D3C5FE4}" srcOrd="2" destOrd="0" parTransId="{39A5A573-A973-4D73-B41E-596DACF0F555}" sibTransId="{8E71ED32-D42E-4C2A-8386-0D5AE52C8409}"/>
    <dgm:cxn modelId="{A12021BF-3064-4C8E-99AE-6E5344BD94AC}" type="presOf" srcId="{01BF742C-4184-4F09-BD60-BD205EF70227}" destId="{1AC5BE5E-E753-445D-B37D-6D3A58AA8BE0}" srcOrd="0" destOrd="0" presId="urn:microsoft.com/office/officeart/2018/2/layout/IconVerticalSolidList"/>
    <dgm:cxn modelId="{794CFAD4-A836-42CB-B9F3-82EA7D07CD6C}" type="presOf" srcId="{2CB0946B-38B9-4D13-9945-4391071DB8BC}" destId="{6360906D-AD3C-400C-BC40-8EA9EF663412}" srcOrd="0" destOrd="0" presId="urn:microsoft.com/office/officeart/2018/2/layout/IconVerticalSolidList"/>
    <dgm:cxn modelId="{159051E4-4A61-4D1C-9573-6916E7164182}" type="presParOf" srcId="{6360906D-AD3C-400C-BC40-8EA9EF663412}" destId="{1B7381E5-28C7-448C-917F-E6548CA7D031}" srcOrd="0" destOrd="0" presId="urn:microsoft.com/office/officeart/2018/2/layout/IconVerticalSolidList"/>
    <dgm:cxn modelId="{03F1C756-1FC7-49B8-818F-9A29C2801585}" type="presParOf" srcId="{1B7381E5-28C7-448C-917F-E6548CA7D031}" destId="{EA658933-0ED7-441B-8D63-657D56B394C6}" srcOrd="0" destOrd="0" presId="urn:microsoft.com/office/officeart/2018/2/layout/IconVerticalSolidList"/>
    <dgm:cxn modelId="{908D3013-6B06-4264-A5A3-6C5365719DFB}" type="presParOf" srcId="{1B7381E5-28C7-448C-917F-E6548CA7D031}" destId="{D5BB0BE7-FCAF-4C4A-A33C-5F37D4343B7D}" srcOrd="1" destOrd="0" presId="urn:microsoft.com/office/officeart/2018/2/layout/IconVerticalSolidList"/>
    <dgm:cxn modelId="{714A2A16-310A-4C1F-A2DE-98DD5A4B42A7}" type="presParOf" srcId="{1B7381E5-28C7-448C-917F-E6548CA7D031}" destId="{F08DF621-8DE8-4500-BCFB-13CD5B9497F1}" srcOrd="2" destOrd="0" presId="urn:microsoft.com/office/officeart/2018/2/layout/IconVerticalSolidList"/>
    <dgm:cxn modelId="{ECEBF6F4-B0A2-45BC-913C-20BDDA630987}" type="presParOf" srcId="{1B7381E5-28C7-448C-917F-E6548CA7D031}" destId="{173D6509-0787-4FD6-B970-EFFE995E24CF}" srcOrd="3" destOrd="0" presId="urn:microsoft.com/office/officeart/2018/2/layout/IconVerticalSolidList"/>
    <dgm:cxn modelId="{EB3A9E2E-25F8-455D-A2A0-67AC36E35A89}" type="presParOf" srcId="{6360906D-AD3C-400C-BC40-8EA9EF663412}" destId="{A923D218-B25C-43FE-A50B-1F2ED7F0B7D3}" srcOrd="1" destOrd="0" presId="urn:microsoft.com/office/officeart/2018/2/layout/IconVerticalSolidList"/>
    <dgm:cxn modelId="{F908296E-10F8-41AE-8824-2CA0AAF84D91}" type="presParOf" srcId="{6360906D-AD3C-400C-BC40-8EA9EF663412}" destId="{1F59F09F-E0AC-48DC-8717-BFEEF746EF5F}" srcOrd="2" destOrd="0" presId="urn:microsoft.com/office/officeart/2018/2/layout/IconVerticalSolidList"/>
    <dgm:cxn modelId="{8412A8BB-D4F3-4F1B-A913-A4EFBBE385DA}" type="presParOf" srcId="{1F59F09F-E0AC-48DC-8717-BFEEF746EF5F}" destId="{9D510557-501E-4039-9F84-EA3333AE63A4}" srcOrd="0" destOrd="0" presId="urn:microsoft.com/office/officeart/2018/2/layout/IconVerticalSolidList"/>
    <dgm:cxn modelId="{1F8C5156-209B-4323-8387-840215B3D028}" type="presParOf" srcId="{1F59F09F-E0AC-48DC-8717-BFEEF746EF5F}" destId="{FDC0AE33-E3C8-46EA-B9B7-E8ADDAD7EA46}" srcOrd="1" destOrd="0" presId="urn:microsoft.com/office/officeart/2018/2/layout/IconVerticalSolidList"/>
    <dgm:cxn modelId="{A9561CA9-EEB6-42B8-8284-5CADCA548AA3}" type="presParOf" srcId="{1F59F09F-E0AC-48DC-8717-BFEEF746EF5F}" destId="{F2B1F2FB-28A8-4AA6-BB65-3320DC14A530}" srcOrd="2" destOrd="0" presId="urn:microsoft.com/office/officeart/2018/2/layout/IconVerticalSolidList"/>
    <dgm:cxn modelId="{C34B9B8B-CE1C-46A7-8DCA-BEF4BFECEC7D}" type="presParOf" srcId="{1F59F09F-E0AC-48DC-8717-BFEEF746EF5F}" destId="{E908CD51-A238-4AF3-B7EC-BAAF91CDC1A0}" srcOrd="3" destOrd="0" presId="urn:microsoft.com/office/officeart/2018/2/layout/IconVerticalSolidList"/>
    <dgm:cxn modelId="{04A0500F-C6C3-4AFA-9922-7718379C70C7}" type="presParOf" srcId="{6360906D-AD3C-400C-BC40-8EA9EF663412}" destId="{86A165A1-BAAA-4A39-93F1-BF60BF60B7FD}" srcOrd="3" destOrd="0" presId="urn:microsoft.com/office/officeart/2018/2/layout/IconVerticalSolidList"/>
    <dgm:cxn modelId="{3F3C2080-D32F-4761-BF29-16EB59F8604E}" type="presParOf" srcId="{6360906D-AD3C-400C-BC40-8EA9EF663412}" destId="{BE58DEF3-04DE-4C18-B12F-8C06F49B2E08}" srcOrd="4" destOrd="0" presId="urn:microsoft.com/office/officeart/2018/2/layout/IconVerticalSolidList"/>
    <dgm:cxn modelId="{69DAE56D-4119-45D7-878A-2B9674236089}" type="presParOf" srcId="{BE58DEF3-04DE-4C18-B12F-8C06F49B2E08}" destId="{4C3F10EC-A27E-4AFE-BB3E-726DBE23FC58}" srcOrd="0" destOrd="0" presId="urn:microsoft.com/office/officeart/2018/2/layout/IconVerticalSolidList"/>
    <dgm:cxn modelId="{AFC53E8D-490B-428D-BE8E-C083D7486A72}" type="presParOf" srcId="{BE58DEF3-04DE-4C18-B12F-8C06F49B2E08}" destId="{BE804ED7-253A-44A1-9A48-05511A42023C}" srcOrd="1" destOrd="0" presId="urn:microsoft.com/office/officeart/2018/2/layout/IconVerticalSolidList"/>
    <dgm:cxn modelId="{E88D32FB-305E-4868-80B5-38DC1460B904}" type="presParOf" srcId="{BE58DEF3-04DE-4C18-B12F-8C06F49B2E08}" destId="{FBB42661-D364-437A-9350-D9BB75E66CF7}" srcOrd="2" destOrd="0" presId="urn:microsoft.com/office/officeart/2018/2/layout/IconVerticalSolidList"/>
    <dgm:cxn modelId="{06891C64-3D9E-4ADA-B7FF-71CFBA7BEF58}" type="presParOf" srcId="{BE58DEF3-04DE-4C18-B12F-8C06F49B2E08}" destId="{1880212E-5F86-4226-86B6-FDBBB79B8736}" srcOrd="3" destOrd="0" presId="urn:microsoft.com/office/officeart/2018/2/layout/IconVerticalSolidList"/>
    <dgm:cxn modelId="{C88DBEF8-8412-41E9-9BDB-E12FFD7E209B}" type="presParOf" srcId="{6360906D-AD3C-400C-BC40-8EA9EF663412}" destId="{8BBB767D-D07E-4F54-91D9-6E07E51D9F29}" srcOrd="5" destOrd="0" presId="urn:microsoft.com/office/officeart/2018/2/layout/IconVerticalSolidList"/>
    <dgm:cxn modelId="{3B005094-613B-485B-88B9-093B3C52D03F}" type="presParOf" srcId="{6360906D-AD3C-400C-BC40-8EA9EF663412}" destId="{50149407-8E63-4933-BD2F-7FA0ACB3D363}" srcOrd="6" destOrd="0" presId="urn:microsoft.com/office/officeart/2018/2/layout/IconVerticalSolidList"/>
    <dgm:cxn modelId="{2E83D8CF-F66E-43EE-AAFB-6333E0B98865}" type="presParOf" srcId="{50149407-8E63-4933-BD2F-7FA0ACB3D363}" destId="{20DDAFEC-F267-4229-80CB-A31911554B48}" srcOrd="0" destOrd="0" presId="urn:microsoft.com/office/officeart/2018/2/layout/IconVerticalSolidList"/>
    <dgm:cxn modelId="{5BEEFBD0-7512-4187-AE4B-848957E6F4E7}" type="presParOf" srcId="{50149407-8E63-4933-BD2F-7FA0ACB3D363}" destId="{D83522AF-3132-4CCB-BC71-B637C6FF2399}" srcOrd="1" destOrd="0" presId="urn:microsoft.com/office/officeart/2018/2/layout/IconVerticalSolidList"/>
    <dgm:cxn modelId="{9680BEFB-FAC4-4AFD-8283-6739D4B64C01}" type="presParOf" srcId="{50149407-8E63-4933-BD2F-7FA0ACB3D363}" destId="{64389FB2-264C-41AF-A1DD-A51DB3509422}" srcOrd="2" destOrd="0" presId="urn:microsoft.com/office/officeart/2018/2/layout/IconVerticalSolidList"/>
    <dgm:cxn modelId="{9AE526C4-55AD-40FF-A539-6B059929ABF8}" type="presParOf" srcId="{50149407-8E63-4933-BD2F-7FA0ACB3D363}" destId="{1AC5BE5E-E753-445D-B37D-6D3A58AA8BE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426B99-A163-4EC7-9B28-E3E21D4D062C}" type="doc">
      <dgm:prSet loTypeId="urn:microsoft.com/office/officeart/2005/8/layout/matrix3" loCatId="matrix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3F0F9F-5B23-4120-8869-C551EBB7BCC4}">
      <dgm:prSet/>
      <dgm:spPr/>
      <dgm:t>
        <a:bodyPr/>
        <a:lstStyle/>
        <a:p>
          <a:r>
            <a:rPr lang="en-US"/>
            <a:t>Error común: pensar que solo aplica a entidades vigiladas por la Superfinanciera.</a:t>
          </a:r>
        </a:p>
      </dgm:t>
    </dgm:pt>
    <dgm:pt modelId="{0CECEA6B-B772-4719-8DD4-0248495D9DA4}" type="parTrans" cxnId="{7F089BB9-B9C8-4377-AB6C-7109E3722216}">
      <dgm:prSet/>
      <dgm:spPr/>
      <dgm:t>
        <a:bodyPr/>
        <a:lstStyle/>
        <a:p>
          <a:endParaRPr lang="en-US"/>
        </a:p>
      </dgm:t>
    </dgm:pt>
    <dgm:pt modelId="{7A9DDB48-FFA6-4F10-92E1-401F07550A75}" type="sibTrans" cxnId="{7F089BB9-B9C8-4377-AB6C-7109E3722216}">
      <dgm:prSet/>
      <dgm:spPr/>
      <dgm:t>
        <a:bodyPr/>
        <a:lstStyle/>
        <a:p>
          <a:endParaRPr lang="en-US"/>
        </a:p>
      </dgm:t>
    </dgm:pt>
    <dgm:pt modelId="{1F1E4154-FA29-4A03-9E7D-1BB4FA451DDB}">
      <dgm:prSet/>
      <dgm:spPr/>
      <dgm:t>
        <a:bodyPr/>
        <a:lstStyle/>
        <a:p>
          <a:r>
            <a:rPr lang="en-US"/>
            <a:t>La DIAN revisa el RUT:</a:t>
          </a:r>
        </a:p>
      </dgm:t>
    </dgm:pt>
    <dgm:pt modelId="{E050990B-0C40-420D-AC5B-41C1513FA755}" type="parTrans" cxnId="{0030DACA-79FB-48C5-8D23-70AC3328CBD3}">
      <dgm:prSet/>
      <dgm:spPr/>
      <dgm:t>
        <a:bodyPr/>
        <a:lstStyle/>
        <a:p>
          <a:endParaRPr lang="en-US"/>
        </a:p>
      </dgm:t>
    </dgm:pt>
    <dgm:pt modelId="{0427D009-FBC2-4DD1-AFB0-65DACD7A4BE0}" type="sibTrans" cxnId="{0030DACA-79FB-48C5-8D23-70AC3328CBD3}">
      <dgm:prSet/>
      <dgm:spPr/>
      <dgm:t>
        <a:bodyPr/>
        <a:lstStyle/>
        <a:p>
          <a:endParaRPr lang="en-US"/>
        </a:p>
      </dgm:t>
    </dgm:pt>
    <dgm:pt modelId="{456DADE6-FB5E-4AE1-8ABA-1C657E15E485}">
      <dgm:prSet/>
      <dgm:spPr/>
      <dgm:t>
        <a:bodyPr/>
        <a:lstStyle/>
        <a:p>
          <a:r>
            <a:rPr lang="en-US"/>
            <a:t>• Responsabilidad 54 CRS</a:t>
          </a:r>
        </a:p>
      </dgm:t>
    </dgm:pt>
    <dgm:pt modelId="{F7DD52D4-0169-4896-8510-0D7AE45539A0}" type="parTrans" cxnId="{5EEC6CC4-6C09-4011-8612-8619E8D5CB6C}">
      <dgm:prSet/>
      <dgm:spPr/>
      <dgm:t>
        <a:bodyPr/>
        <a:lstStyle/>
        <a:p>
          <a:endParaRPr lang="en-US"/>
        </a:p>
      </dgm:t>
    </dgm:pt>
    <dgm:pt modelId="{CE70DF02-123E-44EC-9A95-A241F4520ECC}" type="sibTrans" cxnId="{5EEC6CC4-6C09-4011-8612-8619E8D5CB6C}">
      <dgm:prSet/>
      <dgm:spPr/>
      <dgm:t>
        <a:bodyPr/>
        <a:lstStyle/>
        <a:p>
          <a:endParaRPr lang="en-US"/>
        </a:p>
      </dgm:t>
    </dgm:pt>
    <dgm:pt modelId="{080EC1E4-3376-4D88-84D0-1C52D7715D18}">
      <dgm:prSet/>
      <dgm:spPr/>
      <dgm:t>
        <a:bodyPr/>
        <a:lstStyle/>
        <a:p>
          <a:r>
            <a:rPr lang="en-US"/>
            <a:t>• Responsabilidad 58 FATCA</a:t>
          </a:r>
        </a:p>
      </dgm:t>
    </dgm:pt>
    <dgm:pt modelId="{DD236886-F7E2-43E5-BD58-20E2975C7800}" type="parTrans" cxnId="{0DBF7115-8477-49D5-869A-10112B75B387}">
      <dgm:prSet/>
      <dgm:spPr/>
      <dgm:t>
        <a:bodyPr/>
        <a:lstStyle/>
        <a:p>
          <a:endParaRPr lang="en-US"/>
        </a:p>
      </dgm:t>
    </dgm:pt>
    <dgm:pt modelId="{E84F7428-BBA2-465B-B9FF-2AABB32DFE16}" type="sibTrans" cxnId="{0DBF7115-8477-49D5-869A-10112B75B387}">
      <dgm:prSet/>
      <dgm:spPr/>
      <dgm:t>
        <a:bodyPr/>
        <a:lstStyle/>
        <a:p>
          <a:endParaRPr lang="en-US"/>
        </a:p>
      </dgm:t>
    </dgm:pt>
    <dgm:pt modelId="{C30A4DCD-599F-4F11-8710-F582B20E2A07}" type="pres">
      <dgm:prSet presAssocID="{CB426B99-A163-4EC7-9B28-E3E21D4D062C}" presName="matrix" presStyleCnt="0">
        <dgm:presLayoutVars>
          <dgm:chMax val="1"/>
          <dgm:dir/>
          <dgm:resizeHandles val="exact"/>
        </dgm:presLayoutVars>
      </dgm:prSet>
      <dgm:spPr/>
    </dgm:pt>
    <dgm:pt modelId="{413757DF-842D-44CE-B4AD-F670E10015C0}" type="pres">
      <dgm:prSet presAssocID="{CB426B99-A163-4EC7-9B28-E3E21D4D062C}" presName="diamond" presStyleLbl="bgShp" presStyleIdx="0" presStyleCnt="1"/>
      <dgm:spPr/>
    </dgm:pt>
    <dgm:pt modelId="{477EF97C-1C1C-45E4-AC09-023510DED8DE}" type="pres">
      <dgm:prSet presAssocID="{CB426B99-A163-4EC7-9B28-E3E21D4D062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3671C0D-D424-4110-9D12-09299A6F658E}" type="pres">
      <dgm:prSet presAssocID="{CB426B99-A163-4EC7-9B28-E3E21D4D062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4F1008C-2FE5-43EA-8789-D1CAB002EB88}" type="pres">
      <dgm:prSet presAssocID="{CB426B99-A163-4EC7-9B28-E3E21D4D062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1490606-B9D7-4ECF-9076-6DB15FA1A601}" type="pres">
      <dgm:prSet presAssocID="{CB426B99-A163-4EC7-9B28-E3E21D4D062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DBF7115-8477-49D5-869A-10112B75B387}" srcId="{CB426B99-A163-4EC7-9B28-E3E21D4D062C}" destId="{080EC1E4-3376-4D88-84D0-1C52D7715D18}" srcOrd="3" destOrd="0" parTransId="{DD236886-F7E2-43E5-BD58-20E2975C7800}" sibTransId="{E84F7428-BBA2-465B-B9FF-2AABB32DFE16}"/>
    <dgm:cxn modelId="{8821377C-A2D5-42DD-9107-A29ED5D244D9}" type="presOf" srcId="{1F1E4154-FA29-4A03-9E7D-1BB4FA451DDB}" destId="{C3671C0D-D424-4110-9D12-09299A6F658E}" srcOrd="0" destOrd="0" presId="urn:microsoft.com/office/officeart/2005/8/layout/matrix3"/>
    <dgm:cxn modelId="{0AED9B8B-7125-4454-BD65-86CA799BD330}" type="presOf" srcId="{080EC1E4-3376-4D88-84D0-1C52D7715D18}" destId="{91490606-B9D7-4ECF-9076-6DB15FA1A601}" srcOrd="0" destOrd="0" presId="urn:microsoft.com/office/officeart/2005/8/layout/matrix3"/>
    <dgm:cxn modelId="{7F089BB9-B9C8-4377-AB6C-7109E3722216}" srcId="{CB426B99-A163-4EC7-9B28-E3E21D4D062C}" destId="{9C3F0F9F-5B23-4120-8869-C551EBB7BCC4}" srcOrd="0" destOrd="0" parTransId="{0CECEA6B-B772-4719-8DD4-0248495D9DA4}" sibTransId="{7A9DDB48-FFA6-4F10-92E1-401F07550A75}"/>
    <dgm:cxn modelId="{D4D834BA-3004-4607-B8BA-3944B5764A7C}" type="presOf" srcId="{456DADE6-FB5E-4AE1-8ABA-1C657E15E485}" destId="{D4F1008C-2FE5-43EA-8789-D1CAB002EB88}" srcOrd="0" destOrd="0" presId="urn:microsoft.com/office/officeart/2005/8/layout/matrix3"/>
    <dgm:cxn modelId="{3E2035BB-516E-4B42-9A62-A661339D9204}" type="presOf" srcId="{CB426B99-A163-4EC7-9B28-E3E21D4D062C}" destId="{C30A4DCD-599F-4F11-8710-F582B20E2A07}" srcOrd="0" destOrd="0" presId="urn:microsoft.com/office/officeart/2005/8/layout/matrix3"/>
    <dgm:cxn modelId="{5EEC6CC4-6C09-4011-8612-8619E8D5CB6C}" srcId="{CB426B99-A163-4EC7-9B28-E3E21D4D062C}" destId="{456DADE6-FB5E-4AE1-8ABA-1C657E15E485}" srcOrd="2" destOrd="0" parTransId="{F7DD52D4-0169-4896-8510-0D7AE45539A0}" sibTransId="{CE70DF02-123E-44EC-9A95-A241F4520ECC}"/>
    <dgm:cxn modelId="{0030DACA-79FB-48C5-8D23-70AC3328CBD3}" srcId="{CB426B99-A163-4EC7-9B28-E3E21D4D062C}" destId="{1F1E4154-FA29-4A03-9E7D-1BB4FA451DDB}" srcOrd="1" destOrd="0" parTransId="{E050990B-0C40-420D-AC5B-41C1513FA755}" sibTransId="{0427D009-FBC2-4DD1-AFB0-65DACD7A4BE0}"/>
    <dgm:cxn modelId="{A6F350E6-670D-4AAD-9A69-4314C519B4F4}" type="presOf" srcId="{9C3F0F9F-5B23-4120-8869-C551EBB7BCC4}" destId="{477EF97C-1C1C-45E4-AC09-023510DED8DE}" srcOrd="0" destOrd="0" presId="urn:microsoft.com/office/officeart/2005/8/layout/matrix3"/>
    <dgm:cxn modelId="{56E73C84-3597-454F-BD60-29CB4F95E47C}" type="presParOf" srcId="{C30A4DCD-599F-4F11-8710-F582B20E2A07}" destId="{413757DF-842D-44CE-B4AD-F670E10015C0}" srcOrd="0" destOrd="0" presId="urn:microsoft.com/office/officeart/2005/8/layout/matrix3"/>
    <dgm:cxn modelId="{C78BEB0D-D1A7-42C7-A246-2B1E683F9EFA}" type="presParOf" srcId="{C30A4DCD-599F-4F11-8710-F582B20E2A07}" destId="{477EF97C-1C1C-45E4-AC09-023510DED8DE}" srcOrd="1" destOrd="0" presId="urn:microsoft.com/office/officeart/2005/8/layout/matrix3"/>
    <dgm:cxn modelId="{C79337D9-9367-448F-A86C-6E61D09672B7}" type="presParOf" srcId="{C30A4DCD-599F-4F11-8710-F582B20E2A07}" destId="{C3671C0D-D424-4110-9D12-09299A6F658E}" srcOrd="2" destOrd="0" presId="urn:microsoft.com/office/officeart/2005/8/layout/matrix3"/>
    <dgm:cxn modelId="{70D53536-9CD1-4278-87A3-B7BCD3837C25}" type="presParOf" srcId="{C30A4DCD-599F-4F11-8710-F582B20E2A07}" destId="{D4F1008C-2FE5-43EA-8789-D1CAB002EB88}" srcOrd="3" destOrd="0" presId="urn:microsoft.com/office/officeart/2005/8/layout/matrix3"/>
    <dgm:cxn modelId="{1A77617C-C2D0-41B2-840E-BE785375E6B0}" type="presParOf" srcId="{C30A4DCD-599F-4F11-8710-F582B20E2A07}" destId="{91490606-B9D7-4ECF-9076-6DB15FA1A60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860053C-280E-4E7C-A346-5063331F5A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60242BD-B283-4F32-A20A-22C70E52EBF9}">
      <dgm:prSet/>
      <dgm:spPr/>
      <dgm:t>
        <a:bodyPr/>
        <a:lstStyle/>
        <a:p>
          <a:r>
            <a:rPr lang="en-US" dirty="0"/>
            <a:t>                 CRS:</a:t>
          </a:r>
        </a:p>
      </dgm:t>
    </dgm:pt>
    <dgm:pt modelId="{87485671-9182-4DAF-B022-AF6165F11887}" type="parTrans" cxnId="{C74444C3-3E67-4CCC-AD98-4BA62B840590}">
      <dgm:prSet/>
      <dgm:spPr/>
      <dgm:t>
        <a:bodyPr/>
        <a:lstStyle/>
        <a:p>
          <a:endParaRPr lang="en-US"/>
        </a:p>
      </dgm:t>
    </dgm:pt>
    <dgm:pt modelId="{56151DD8-625F-4242-92C2-518C05802B93}" type="sibTrans" cxnId="{C74444C3-3E67-4CCC-AD98-4BA62B840590}">
      <dgm:prSet/>
      <dgm:spPr/>
      <dgm:t>
        <a:bodyPr/>
        <a:lstStyle/>
        <a:p>
          <a:endParaRPr lang="en-US"/>
        </a:p>
      </dgm:t>
    </dgm:pt>
    <dgm:pt modelId="{E6DDBEB4-3F45-4A3D-AB9D-0860AB265180}">
      <dgm:prSet/>
      <dgm:spPr/>
      <dgm:t>
        <a:bodyPr/>
        <a:lstStyle/>
        <a:p>
          <a:r>
            <a:rPr lang="en-US"/>
            <a:t>• Hasta 3 de junio de 2025</a:t>
          </a:r>
        </a:p>
      </dgm:t>
    </dgm:pt>
    <dgm:pt modelId="{01392BDA-BE22-493F-BFCC-D364FA4343BB}" type="parTrans" cxnId="{BC382084-7267-4760-AFE0-AC483DFE9B3D}">
      <dgm:prSet/>
      <dgm:spPr/>
      <dgm:t>
        <a:bodyPr/>
        <a:lstStyle/>
        <a:p>
          <a:endParaRPr lang="en-US"/>
        </a:p>
      </dgm:t>
    </dgm:pt>
    <dgm:pt modelId="{A1CC0DA8-2A8F-404C-85D0-7613E886500D}" type="sibTrans" cxnId="{BC382084-7267-4760-AFE0-AC483DFE9B3D}">
      <dgm:prSet/>
      <dgm:spPr/>
      <dgm:t>
        <a:bodyPr/>
        <a:lstStyle/>
        <a:p>
          <a:endParaRPr lang="en-US"/>
        </a:p>
      </dgm:t>
    </dgm:pt>
    <dgm:pt modelId="{08AA3748-FE25-4131-AF62-76D1752854EA}">
      <dgm:prSet/>
      <dgm:spPr/>
      <dgm:t>
        <a:bodyPr/>
        <a:lstStyle/>
        <a:p>
          <a:r>
            <a:rPr lang="en-US" dirty="0"/>
            <a:t>              FATCA:</a:t>
          </a:r>
        </a:p>
      </dgm:t>
    </dgm:pt>
    <dgm:pt modelId="{E2037142-C15E-4958-8DA4-3D144A719592}" type="parTrans" cxnId="{D593A9E6-D00C-4897-8E6E-1597675F2780}">
      <dgm:prSet/>
      <dgm:spPr/>
      <dgm:t>
        <a:bodyPr/>
        <a:lstStyle/>
        <a:p>
          <a:endParaRPr lang="en-US"/>
        </a:p>
      </dgm:t>
    </dgm:pt>
    <dgm:pt modelId="{70E86B01-BE34-45D5-9369-9D01872AF5DD}" type="sibTrans" cxnId="{D593A9E6-D00C-4897-8E6E-1597675F2780}">
      <dgm:prSet/>
      <dgm:spPr/>
      <dgm:t>
        <a:bodyPr/>
        <a:lstStyle/>
        <a:p>
          <a:endParaRPr lang="en-US"/>
        </a:p>
      </dgm:t>
    </dgm:pt>
    <dgm:pt modelId="{4154CBF5-18E6-41EA-94EF-0BA13A242A87}">
      <dgm:prSet/>
      <dgm:spPr/>
      <dgm:t>
        <a:bodyPr/>
        <a:lstStyle/>
        <a:p>
          <a:r>
            <a:rPr lang="en-US"/>
            <a:t>• 30 julio - 5 agosto de 2025</a:t>
          </a:r>
        </a:p>
      </dgm:t>
    </dgm:pt>
    <dgm:pt modelId="{E8663027-C590-4702-8871-0A8FB47C5118}" type="parTrans" cxnId="{88EF829E-EEED-4389-9ED4-0269500B863D}">
      <dgm:prSet/>
      <dgm:spPr/>
      <dgm:t>
        <a:bodyPr/>
        <a:lstStyle/>
        <a:p>
          <a:endParaRPr lang="en-US"/>
        </a:p>
      </dgm:t>
    </dgm:pt>
    <dgm:pt modelId="{AA62D20A-F6BA-4BC9-BA6B-DB13EC8625EE}" type="sibTrans" cxnId="{88EF829E-EEED-4389-9ED4-0269500B863D}">
      <dgm:prSet/>
      <dgm:spPr/>
      <dgm:t>
        <a:bodyPr/>
        <a:lstStyle/>
        <a:p>
          <a:endParaRPr lang="en-US"/>
        </a:p>
      </dgm:t>
    </dgm:pt>
    <dgm:pt modelId="{4D689FE6-D7C4-4531-9815-A1127DA2EA76}">
      <dgm:prSet/>
      <dgm:spPr/>
      <dgm:t>
        <a:bodyPr/>
        <a:lstStyle/>
        <a:p>
          <a:r>
            <a:rPr lang="en-US"/>
            <a:t>Requiere planeación anual.</a:t>
          </a:r>
        </a:p>
      </dgm:t>
    </dgm:pt>
    <dgm:pt modelId="{1AB04870-0288-4E74-AD72-6E0486FD2B1F}" type="parTrans" cxnId="{E4BA431A-67CC-4853-839A-9E86930C349B}">
      <dgm:prSet/>
      <dgm:spPr/>
      <dgm:t>
        <a:bodyPr/>
        <a:lstStyle/>
        <a:p>
          <a:endParaRPr lang="en-US"/>
        </a:p>
      </dgm:t>
    </dgm:pt>
    <dgm:pt modelId="{AC7CBF37-3CBF-42EB-9E80-F0C2105152E9}" type="sibTrans" cxnId="{E4BA431A-67CC-4853-839A-9E86930C349B}">
      <dgm:prSet/>
      <dgm:spPr/>
      <dgm:t>
        <a:bodyPr/>
        <a:lstStyle/>
        <a:p>
          <a:endParaRPr lang="en-US"/>
        </a:p>
      </dgm:t>
    </dgm:pt>
    <dgm:pt modelId="{7E57898A-2119-4129-9B5C-EB70595D3089}" type="pres">
      <dgm:prSet presAssocID="{A860053C-280E-4E7C-A346-5063331F5A09}" presName="linear" presStyleCnt="0">
        <dgm:presLayoutVars>
          <dgm:animLvl val="lvl"/>
          <dgm:resizeHandles val="exact"/>
        </dgm:presLayoutVars>
      </dgm:prSet>
      <dgm:spPr/>
    </dgm:pt>
    <dgm:pt modelId="{8043E4D1-AFC4-44A3-9607-746EE323193D}" type="pres">
      <dgm:prSet presAssocID="{F60242BD-B283-4F32-A20A-22C70E52EBF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1A33116-D6FE-4AC9-9578-B40EBAEDD29B}" type="pres">
      <dgm:prSet presAssocID="{56151DD8-625F-4242-92C2-518C05802B93}" presName="spacer" presStyleCnt="0"/>
      <dgm:spPr/>
    </dgm:pt>
    <dgm:pt modelId="{CCC44976-8C83-4043-9D71-DCE47BDF0504}" type="pres">
      <dgm:prSet presAssocID="{E6DDBEB4-3F45-4A3D-AB9D-0860AB26518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C12D795-9CA2-413B-A321-34CC0177A121}" type="pres">
      <dgm:prSet presAssocID="{A1CC0DA8-2A8F-404C-85D0-7613E886500D}" presName="spacer" presStyleCnt="0"/>
      <dgm:spPr/>
    </dgm:pt>
    <dgm:pt modelId="{BA23D027-83ED-4741-AA30-EDC226E537C4}" type="pres">
      <dgm:prSet presAssocID="{08AA3748-FE25-4131-AF62-76D1752854E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437071B-03D0-431C-9CC3-C6DADC4337E0}" type="pres">
      <dgm:prSet presAssocID="{70E86B01-BE34-45D5-9369-9D01872AF5DD}" presName="spacer" presStyleCnt="0"/>
      <dgm:spPr/>
    </dgm:pt>
    <dgm:pt modelId="{AF7BCB3E-290E-46A7-80A7-868325C3A9D9}" type="pres">
      <dgm:prSet presAssocID="{4154CBF5-18E6-41EA-94EF-0BA13A242A8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E8BCC24-6645-4E18-8BE0-7FACD59B6196}" type="pres">
      <dgm:prSet presAssocID="{AA62D20A-F6BA-4BC9-BA6B-DB13EC8625EE}" presName="spacer" presStyleCnt="0"/>
      <dgm:spPr/>
    </dgm:pt>
    <dgm:pt modelId="{E25BCE12-E64B-4C24-BEFF-BE24EA701E6C}" type="pres">
      <dgm:prSet presAssocID="{4D689FE6-D7C4-4531-9815-A1127DA2EA7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DD5B901-BF55-439C-964E-B8187F744A66}" type="presOf" srcId="{F60242BD-B283-4F32-A20A-22C70E52EBF9}" destId="{8043E4D1-AFC4-44A3-9607-746EE323193D}" srcOrd="0" destOrd="0" presId="urn:microsoft.com/office/officeart/2005/8/layout/vList2"/>
    <dgm:cxn modelId="{BA48C015-98D0-43DB-84A0-5684D5C1FA43}" type="presOf" srcId="{08AA3748-FE25-4131-AF62-76D1752854EA}" destId="{BA23D027-83ED-4741-AA30-EDC226E537C4}" srcOrd="0" destOrd="0" presId="urn:microsoft.com/office/officeart/2005/8/layout/vList2"/>
    <dgm:cxn modelId="{E4BA431A-67CC-4853-839A-9E86930C349B}" srcId="{A860053C-280E-4E7C-A346-5063331F5A09}" destId="{4D689FE6-D7C4-4531-9815-A1127DA2EA76}" srcOrd="4" destOrd="0" parTransId="{1AB04870-0288-4E74-AD72-6E0486FD2B1F}" sibTransId="{AC7CBF37-3CBF-42EB-9E80-F0C2105152E9}"/>
    <dgm:cxn modelId="{22C28356-C3EC-474F-A084-1FBA3703F5D6}" type="presOf" srcId="{4154CBF5-18E6-41EA-94EF-0BA13A242A87}" destId="{AF7BCB3E-290E-46A7-80A7-868325C3A9D9}" srcOrd="0" destOrd="0" presId="urn:microsoft.com/office/officeart/2005/8/layout/vList2"/>
    <dgm:cxn modelId="{BC382084-7267-4760-AFE0-AC483DFE9B3D}" srcId="{A860053C-280E-4E7C-A346-5063331F5A09}" destId="{E6DDBEB4-3F45-4A3D-AB9D-0860AB265180}" srcOrd="1" destOrd="0" parTransId="{01392BDA-BE22-493F-BFCC-D364FA4343BB}" sibTransId="{A1CC0DA8-2A8F-404C-85D0-7613E886500D}"/>
    <dgm:cxn modelId="{88EF829E-EEED-4389-9ED4-0269500B863D}" srcId="{A860053C-280E-4E7C-A346-5063331F5A09}" destId="{4154CBF5-18E6-41EA-94EF-0BA13A242A87}" srcOrd="3" destOrd="0" parTransId="{E8663027-C590-4702-8871-0A8FB47C5118}" sibTransId="{AA62D20A-F6BA-4BC9-BA6B-DB13EC8625EE}"/>
    <dgm:cxn modelId="{29066DA8-70A3-4B33-8F07-91133322535E}" type="presOf" srcId="{E6DDBEB4-3F45-4A3D-AB9D-0860AB265180}" destId="{CCC44976-8C83-4043-9D71-DCE47BDF0504}" srcOrd="0" destOrd="0" presId="urn:microsoft.com/office/officeart/2005/8/layout/vList2"/>
    <dgm:cxn modelId="{C74444C3-3E67-4CCC-AD98-4BA62B840590}" srcId="{A860053C-280E-4E7C-A346-5063331F5A09}" destId="{F60242BD-B283-4F32-A20A-22C70E52EBF9}" srcOrd="0" destOrd="0" parTransId="{87485671-9182-4DAF-B022-AF6165F11887}" sibTransId="{56151DD8-625F-4242-92C2-518C05802B93}"/>
    <dgm:cxn modelId="{DE9978C7-29B3-4095-A65F-89FEB615EDFE}" type="presOf" srcId="{4D689FE6-D7C4-4531-9815-A1127DA2EA76}" destId="{E25BCE12-E64B-4C24-BEFF-BE24EA701E6C}" srcOrd="0" destOrd="0" presId="urn:microsoft.com/office/officeart/2005/8/layout/vList2"/>
    <dgm:cxn modelId="{077C93E2-CCFD-47E4-A340-B2840300FFB1}" type="presOf" srcId="{A860053C-280E-4E7C-A346-5063331F5A09}" destId="{7E57898A-2119-4129-9B5C-EB70595D3089}" srcOrd="0" destOrd="0" presId="urn:microsoft.com/office/officeart/2005/8/layout/vList2"/>
    <dgm:cxn modelId="{D593A9E6-D00C-4897-8E6E-1597675F2780}" srcId="{A860053C-280E-4E7C-A346-5063331F5A09}" destId="{08AA3748-FE25-4131-AF62-76D1752854EA}" srcOrd="2" destOrd="0" parTransId="{E2037142-C15E-4958-8DA4-3D144A719592}" sibTransId="{70E86B01-BE34-45D5-9369-9D01872AF5DD}"/>
    <dgm:cxn modelId="{899DB1E5-C469-45E1-BCE3-CCE2A93F7C50}" type="presParOf" srcId="{7E57898A-2119-4129-9B5C-EB70595D3089}" destId="{8043E4D1-AFC4-44A3-9607-746EE323193D}" srcOrd="0" destOrd="0" presId="urn:microsoft.com/office/officeart/2005/8/layout/vList2"/>
    <dgm:cxn modelId="{784FEC86-5A61-4A9E-98B3-DC0043A45D21}" type="presParOf" srcId="{7E57898A-2119-4129-9B5C-EB70595D3089}" destId="{71A33116-D6FE-4AC9-9578-B40EBAEDD29B}" srcOrd="1" destOrd="0" presId="urn:microsoft.com/office/officeart/2005/8/layout/vList2"/>
    <dgm:cxn modelId="{F3BCFFB1-29CC-4092-9A22-65FE3DF01BC9}" type="presParOf" srcId="{7E57898A-2119-4129-9B5C-EB70595D3089}" destId="{CCC44976-8C83-4043-9D71-DCE47BDF0504}" srcOrd="2" destOrd="0" presId="urn:microsoft.com/office/officeart/2005/8/layout/vList2"/>
    <dgm:cxn modelId="{C230E97B-A8C3-4723-8405-E7CB1E4D7085}" type="presParOf" srcId="{7E57898A-2119-4129-9B5C-EB70595D3089}" destId="{2C12D795-9CA2-413B-A321-34CC0177A121}" srcOrd="3" destOrd="0" presId="urn:microsoft.com/office/officeart/2005/8/layout/vList2"/>
    <dgm:cxn modelId="{08A97E88-413C-4063-A7D5-8087D0AE9C68}" type="presParOf" srcId="{7E57898A-2119-4129-9B5C-EB70595D3089}" destId="{BA23D027-83ED-4741-AA30-EDC226E537C4}" srcOrd="4" destOrd="0" presId="urn:microsoft.com/office/officeart/2005/8/layout/vList2"/>
    <dgm:cxn modelId="{8D43BA21-0C1B-49A3-A288-BE4386FF616E}" type="presParOf" srcId="{7E57898A-2119-4129-9B5C-EB70595D3089}" destId="{8437071B-03D0-431C-9CC3-C6DADC4337E0}" srcOrd="5" destOrd="0" presId="urn:microsoft.com/office/officeart/2005/8/layout/vList2"/>
    <dgm:cxn modelId="{6FBCA65E-FEF1-4A36-AF4E-C6869750864D}" type="presParOf" srcId="{7E57898A-2119-4129-9B5C-EB70595D3089}" destId="{AF7BCB3E-290E-46A7-80A7-868325C3A9D9}" srcOrd="6" destOrd="0" presId="urn:microsoft.com/office/officeart/2005/8/layout/vList2"/>
    <dgm:cxn modelId="{547181B2-4B7A-4883-9DED-B77936F7577D}" type="presParOf" srcId="{7E57898A-2119-4129-9B5C-EB70595D3089}" destId="{2E8BCC24-6645-4E18-8BE0-7FACD59B6196}" srcOrd="7" destOrd="0" presId="urn:microsoft.com/office/officeart/2005/8/layout/vList2"/>
    <dgm:cxn modelId="{F95BEB05-8C65-4671-BECB-33CE9F003026}" type="presParOf" srcId="{7E57898A-2119-4129-9B5C-EB70595D3089}" destId="{E25BCE12-E64B-4C24-BEFF-BE24EA701E6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79682-914C-410E-AC1B-39C0ACCD8FB3}">
      <dsp:nvSpPr>
        <dsp:cNvPr id="0" name=""/>
        <dsp:cNvSpPr/>
      </dsp:nvSpPr>
      <dsp:spPr>
        <a:xfrm>
          <a:off x="2405540" y="1036712"/>
          <a:ext cx="521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21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52545" y="1079671"/>
        <a:ext cx="27611" cy="5522"/>
      </dsp:txXfrm>
    </dsp:sp>
    <dsp:sp modelId="{37017590-FFB8-458B-BE79-8A40408D9D08}">
      <dsp:nvSpPr>
        <dsp:cNvPr id="0" name=""/>
        <dsp:cNvSpPr/>
      </dsp:nvSpPr>
      <dsp:spPr>
        <a:xfrm>
          <a:off x="6378" y="362143"/>
          <a:ext cx="2400962" cy="14405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¿Qué son FATCA y CRS y por qué son importantes?</a:t>
          </a:r>
        </a:p>
      </dsp:txBody>
      <dsp:txXfrm>
        <a:off x="6378" y="362143"/>
        <a:ext cx="2400962" cy="1440577"/>
      </dsp:txXfrm>
    </dsp:sp>
    <dsp:sp modelId="{16C3D722-4CBE-4342-AB4C-83C163EA0B87}">
      <dsp:nvSpPr>
        <dsp:cNvPr id="0" name=""/>
        <dsp:cNvSpPr/>
      </dsp:nvSpPr>
      <dsp:spPr>
        <a:xfrm>
          <a:off x="5358724" y="1036712"/>
          <a:ext cx="521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21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05729" y="1079671"/>
        <a:ext cx="27611" cy="5522"/>
      </dsp:txXfrm>
    </dsp:sp>
    <dsp:sp modelId="{B9AFAF4F-16A6-4B2B-A46D-C8F21041466E}">
      <dsp:nvSpPr>
        <dsp:cNvPr id="0" name=""/>
        <dsp:cNvSpPr/>
      </dsp:nvSpPr>
      <dsp:spPr>
        <a:xfrm>
          <a:off x="2959562" y="362143"/>
          <a:ext cx="2400962" cy="144057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¿Quiénes están obligados a reportar en Colombia?</a:t>
          </a:r>
        </a:p>
      </dsp:txBody>
      <dsp:txXfrm>
        <a:off x="2959562" y="362143"/>
        <a:ext cx="2400962" cy="1440577"/>
      </dsp:txXfrm>
    </dsp:sp>
    <dsp:sp modelId="{EB3828D8-EAF5-4031-9A67-359235B4635F}">
      <dsp:nvSpPr>
        <dsp:cNvPr id="0" name=""/>
        <dsp:cNvSpPr/>
      </dsp:nvSpPr>
      <dsp:spPr>
        <a:xfrm>
          <a:off x="1206859" y="1800921"/>
          <a:ext cx="5906368" cy="521621"/>
        </a:xfrm>
        <a:custGeom>
          <a:avLst/>
          <a:gdLst/>
          <a:ahLst/>
          <a:cxnLst/>
          <a:rect l="0" t="0" r="0" b="0"/>
          <a:pathLst>
            <a:path>
              <a:moveTo>
                <a:pt x="5906368" y="0"/>
              </a:moveTo>
              <a:lnTo>
                <a:pt x="5906368" y="277910"/>
              </a:lnTo>
              <a:lnTo>
                <a:pt x="0" y="277910"/>
              </a:lnTo>
              <a:lnTo>
                <a:pt x="0" y="521621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11740" y="2058970"/>
        <a:ext cx="296606" cy="5522"/>
      </dsp:txXfrm>
    </dsp:sp>
    <dsp:sp modelId="{ABABFFDD-6C4A-426B-926B-11675D0A51E2}">
      <dsp:nvSpPr>
        <dsp:cNvPr id="0" name=""/>
        <dsp:cNvSpPr/>
      </dsp:nvSpPr>
      <dsp:spPr>
        <a:xfrm>
          <a:off x="5912746" y="362143"/>
          <a:ext cx="2400962" cy="144057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• El </a:t>
          </a:r>
          <a:r>
            <a:rPr lang="en-US" sz="2100" kern="1200" dirty="0" err="1"/>
            <a:t>proceso</a:t>
          </a:r>
          <a:r>
            <a:rPr lang="en-US" sz="2100" kern="1200" dirty="0"/>
            <a:t> de </a:t>
          </a:r>
          <a:r>
            <a:rPr lang="en-US" sz="2100" kern="1200" dirty="0" err="1"/>
            <a:t>cumplimiento</a:t>
          </a:r>
          <a:r>
            <a:rPr lang="en-US" sz="2100" kern="1200" dirty="0"/>
            <a:t>.</a:t>
          </a:r>
        </a:p>
      </dsp:txBody>
      <dsp:txXfrm>
        <a:off x="5912746" y="362143"/>
        <a:ext cx="2400962" cy="1440577"/>
      </dsp:txXfrm>
    </dsp:sp>
    <dsp:sp modelId="{05D1A103-D38D-47B2-AC75-CEE8CA70B9D6}">
      <dsp:nvSpPr>
        <dsp:cNvPr id="0" name=""/>
        <dsp:cNvSpPr/>
      </dsp:nvSpPr>
      <dsp:spPr>
        <a:xfrm>
          <a:off x="2405540" y="3029511"/>
          <a:ext cx="521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21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52545" y="3072470"/>
        <a:ext cx="27611" cy="5522"/>
      </dsp:txXfrm>
    </dsp:sp>
    <dsp:sp modelId="{75F4538C-3CFA-403C-8109-ECA143B8BC2B}">
      <dsp:nvSpPr>
        <dsp:cNvPr id="0" name=""/>
        <dsp:cNvSpPr/>
      </dsp:nvSpPr>
      <dsp:spPr>
        <a:xfrm>
          <a:off x="6378" y="2354942"/>
          <a:ext cx="2400962" cy="14405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La fiscalización de la DIAN y errores comunes.</a:t>
          </a:r>
        </a:p>
      </dsp:txBody>
      <dsp:txXfrm>
        <a:off x="6378" y="2354942"/>
        <a:ext cx="2400962" cy="1440577"/>
      </dsp:txXfrm>
    </dsp:sp>
    <dsp:sp modelId="{481BF21F-AE6E-49DE-A084-A08709DAC686}">
      <dsp:nvSpPr>
        <dsp:cNvPr id="0" name=""/>
        <dsp:cNvSpPr/>
      </dsp:nvSpPr>
      <dsp:spPr>
        <a:xfrm>
          <a:off x="5358724" y="3029511"/>
          <a:ext cx="5216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21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05729" y="3072470"/>
        <a:ext cx="27611" cy="5522"/>
      </dsp:txXfrm>
    </dsp:sp>
    <dsp:sp modelId="{2022F792-9615-4B52-9375-800BA7B8C98C}">
      <dsp:nvSpPr>
        <dsp:cNvPr id="0" name=""/>
        <dsp:cNvSpPr/>
      </dsp:nvSpPr>
      <dsp:spPr>
        <a:xfrm>
          <a:off x="2959562" y="2354942"/>
          <a:ext cx="2400962" cy="144057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Fechas clave y sanciones por incumplimiento.</a:t>
          </a:r>
        </a:p>
      </dsp:txBody>
      <dsp:txXfrm>
        <a:off x="2959562" y="2354942"/>
        <a:ext cx="2400962" cy="1440577"/>
      </dsp:txXfrm>
    </dsp:sp>
    <dsp:sp modelId="{DE5A24EA-C24B-4ACA-B6AC-EDEAB91DC5B5}">
      <dsp:nvSpPr>
        <dsp:cNvPr id="0" name=""/>
        <dsp:cNvSpPr/>
      </dsp:nvSpPr>
      <dsp:spPr>
        <a:xfrm>
          <a:off x="5912746" y="2354942"/>
          <a:ext cx="2400962" cy="14405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49" tIns="123494" rIns="117649" bIns="12349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Recomendaciones prácticas y próximos pasos.</a:t>
          </a:r>
        </a:p>
      </dsp:txBody>
      <dsp:txXfrm>
        <a:off x="5912746" y="2354942"/>
        <a:ext cx="2400962" cy="144057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CFDD5-5E71-4FA8-BE31-D49A53DC22CE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AA2FD7-EAC1-49F3-A18E-FFF81AD5141F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</a:t>
          </a:r>
          <a:r>
            <a:rPr lang="en-US" sz="2600" kern="1200" err="1"/>
            <a:t>Multa</a:t>
          </a:r>
          <a:r>
            <a:rPr lang="en-US" sz="2600" kern="1200"/>
            <a:t> hasta 7.500 UVT ($375M)</a:t>
          </a:r>
        </a:p>
      </dsp:txBody>
      <dsp:txXfrm>
        <a:off x="283960" y="1066136"/>
        <a:ext cx="2107770" cy="1308711"/>
      </dsp:txXfrm>
    </dsp:sp>
    <dsp:sp modelId="{7C9B0EB3-E6BD-4402-B40A-3E85377E07E1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DA2A2-4A9A-45DC-AA10-DF5CF7A4FD4B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Multas por no actualizar el RUT</a:t>
          </a:r>
        </a:p>
      </dsp:txBody>
      <dsp:txXfrm>
        <a:off x="2959652" y="1066136"/>
        <a:ext cx="2107770" cy="1308711"/>
      </dsp:txXfrm>
    </dsp:sp>
    <dsp:sp modelId="{725A11D1-14C1-4F01-B136-B1599B5D9571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8C223-C370-4F88-B1B3-73483C80AE00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Riesgo reputacional</a:t>
          </a:r>
        </a:p>
      </dsp:txBody>
      <dsp:txXfrm>
        <a:off x="5635343" y="1066136"/>
        <a:ext cx="2107770" cy="130871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BD784E-E62F-420D-B817-00B2FF703176}">
      <dsp:nvSpPr>
        <dsp:cNvPr id="0" name=""/>
        <dsp:cNvSpPr/>
      </dsp:nvSpPr>
      <dsp:spPr>
        <a:xfrm>
          <a:off x="1301929" y="1626"/>
          <a:ext cx="2466653" cy="14799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1. Autodiagnóstico</a:t>
          </a:r>
        </a:p>
      </dsp:txBody>
      <dsp:txXfrm>
        <a:off x="1301929" y="1626"/>
        <a:ext cx="2466653" cy="1479991"/>
      </dsp:txXfrm>
    </dsp:sp>
    <dsp:sp modelId="{274F979F-25CD-43A0-B3E7-F4FF2F4DA86C}">
      <dsp:nvSpPr>
        <dsp:cNvPr id="0" name=""/>
        <dsp:cNvSpPr/>
      </dsp:nvSpPr>
      <dsp:spPr>
        <a:xfrm>
          <a:off x="4015247" y="1626"/>
          <a:ext cx="2466653" cy="14799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2. Verificar y Actualizar RUT</a:t>
          </a:r>
        </a:p>
      </dsp:txBody>
      <dsp:txXfrm>
        <a:off x="4015247" y="1626"/>
        <a:ext cx="2466653" cy="1479991"/>
      </dsp:txXfrm>
    </dsp:sp>
    <dsp:sp modelId="{5CE8F1F6-EF57-4417-937F-C08E778AB74A}">
      <dsp:nvSpPr>
        <dsp:cNvPr id="0" name=""/>
        <dsp:cNvSpPr/>
      </dsp:nvSpPr>
      <dsp:spPr>
        <a:xfrm>
          <a:off x="1301929" y="1728283"/>
          <a:ext cx="2466653" cy="147999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3. Fortalecer Debida Diligencia</a:t>
          </a:r>
        </a:p>
      </dsp:txBody>
      <dsp:txXfrm>
        <a:off x="1301929" y="1728283"/>
        <a:ext cx="2466653" cy="1479991"/>
      </dsp:txXfrm>
    </dsp:sp>
    <dsp:sp modelId="{E4E8D1BE-6AB3-43A1-8B15-D0C235E0E904}">
      <dsp:nvSpPr>
        <dsp:cNvPr id="0" name=""/>
        <dsp:cNvSpPr/>
      </dsp:nvSpPr>
      <dsp:spPr>
        <a:xfrm>
          <a:off x="4015247" y="1728283"/>
          <a:ext cx="2466653" cy="147999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4. Capacitar al Personal</a:t>
          </a:r>
        </a:p>
      </dsp:txBody>
      <dsp:txXfrm>
        <a:off x="4015247" y="1728283"/>
        <a:ext cx="2466653" cy="147999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EEC36-79D8-46C0-9891-96651C33C4EB}">
      <dsp:nvSpPr>
        <dsp:cNvPr id="0" name=""/>
        <dsp:cNvSpPr/>
      </dsp:nvSpPr>
      <dsp:spPr>
        <a:xfrm>
          <a:off x="0" y="26633"/>
          <a:ext cx="4683949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Obligación amplia: más que banca tradicional</a:t>
          </a:r>
        </a:p>
      </dsp:txBody>
      <dsp:txXfrm>
        <a:off x="64083" y="90716"/>
        <a:ext cx="4555783" cy="1184574"/>
      </dsp:txXfrm>
    </dsp:sp>
    <dsp:sp modelId="{1FBC01B2-7921-4042-A6DB-1FB74875DDD2}">
      <dsp:nvSpPr>
        <dsp:cNvPr id="0" name=""/>
        <dsp:cNvSpPr/>
      </dsp:nvSpPr>
      <dsp:spPr>
        <a:xfrm>
          <a:off x="0" y="1434413"/>
          <a:ext cx="4683949" cy="13127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Fiscalización activa vía RUT</a:t>
          </a:r>
        </a:p>
      </dsp:txBody>
      <dsp:txXfrm>
        <a:off x="64083" y="1498496"/>
        <a:ext cx="4555783" cy="1184574"/>
      </dsp:txXfrm>
    </dsp:sp>
    <dsp:sp modelId="{D841C87C-C746-4BC2-BAF5-20C98E2A7A57}">
      <dsp:nvSpPr>
        <dsp:cNvPr id="0" name=""/>
        <dsp:cNvSpPr/>
      </dsp:nvSpPr>
      <dsp:spPr>
        <a:xfrm>
          <a:off x="0" y="2842193"/>
          <a:ext cx="4683949" cy="13127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Sanciones significativas</a:t>
          </a:r>
        </a:p>
      </dsp:txBody>
      <dsp:txXfrm>
        <a:off x="64083" y="2906276"/>
        <a:ext cx="4555783" cy="1184574"/>
      </dsp:txXfrm>
    </dsp:sp>
    <dsp:sp modelId="{C9EA6004-F738-4EE8-980B-05E89944C769}">
      <dsp:nvSpPr>
        <dsp:cNvPr id="0" name=""/>
        <dsp:cNvSpPr/>
      </dsp:nvSpPr>
      <dsp:spPr>
        <a:xfrm>
          <a:off x="0" y="4249973"/>
          <a:ext cx="4683949" cy="13127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Proactividad es clave</a:t>
          </a:r>
        </a:p>
      </dsp:txBody>
      <dsp:txXfrm>
        <a:off x="64083" y="4314056"/>
        <a:ext cx="4555783" cy="1184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051A-43E0-4037-BBBD-03440E56B47B}">
      <dsp:nvSpPr>
        <dsp:cNvPr id="0" name=""/>
        <dsp:cNvSpPr/>
      </dsp:nvSpPr>
      <dsp:spPr>
        <a:xfrm>
          <a:off x="329856" y="45032"/>
          <a:ext cx="982105" cy="9821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40802-F70B-4B34-8785-755A5291A044}">
      <dsp:nvSpPr>
        <dsp:cNvPr id="0" name=""/>
        <dsp:cNvSpPr/>
      </dsp:nvSpPr>
      <dsp:spPr>
        <a:xfrm>
          <a:off x="536098" y="251274"/>
          <a:ext cx="569621" cy="5696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A968FD-07F7-47B7-B599-C6AF9C08E053}">
      <dsp:nvSpPr>
        <dsp:cNvPr id="0" name=""/>
        <dsp:cNvSpPr/>
      </dsp:nvSpPr>
      <dsp:spPr>
        <a:xfrm>
          <a:off x="1359543" y="45032"/>
          <a:ext cx="2640700" cy="98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Objetivo</a:t>
          </a:r>
          <a:r>
            <a:rPr lang="en-US" sz="2000" kern="1200" dirty="0"/>
            <a:t> Principal: </a:t>
          </a:r>
          <a:r>
            <a:rPr lang="en-US" sz="2000" kern="1200" dirty="0" err="1"/>
            <a:t>Combatir</a:t>
          </a:r>
          <a:r>
            <a:rPr lang="en-US" sz="2000" kern="1200" dirty="0"/>
            <a:t> la </a:t>
          </a:r>
          <a:r>
            <a:rPr lang="en-US" sz="2000" kern="1200" dirty="0" err="1"/>
            <a:t>evasión</a:t>
          </a:r>
          <a:r>
            <a:rPr lang="en-US" sz="2000" kern="1200" dirty="0"/>
            <a:t> fiscal de </a:t>
          </a:r>
          <a:r>
            <a:rPr lang="en-US" sz="2000" kern="1200" dirty="0" err="1"/>
            <a:t>contribuyentes</a:t>
          </a:r>
          <a:r>
            <a:rPr lang="en-US" sz="2000" kern="1200" dirty="0"/>
            <a:t> de EE. UU.</a:t>
          </a:r>
        </a:p>
      </dsp:txBody>
      <dsp:txXfrm>
        <a:off x="1359543" y="45032"/>
        <a:ext cx="2640700" cy="982105"/>
      </dsp:txXfrm>
    </dsp:sp>
    <dsp:sp modelId="{1CC4D7A0-2414-4089-91BB-346552555E13}">
      <dsp:nvSpPr>
        <dsp:cNvPr id="0" name=""/>
        <dsp:cNvSpPr/>
      </dsp:nvSpPr>
      <dsp:spPr>
        <a:xfrm>
          <a:off x="4403609" y="45032"/>
          <a:ext cx="982105" cy="98210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D6D5DD-1FF8-41F8-9C2E-1CC5E66C73C3}">
      <dsp:nvSpPr>
        <dsp:cNvPr id="0" name=""/>
        <dsp:cNvSpPr/>
      </dsp:nvSpPr>
      <dsp:spPr>
        <a:xfrm>
          <a:off x="4609851" y="251274"/>
          <a:ext cx="569621" cy="5696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F987A-6697-4A29-87AC-BEFC9F40A1B0}">
      <dsp:nvSpPr>
        <dsp:cNvPr id="0" name=""/>
        <dsp:cNvSpPr/>
      </dsp:nvSpPr>
      <dsp:spPr>
        <a:xfrm>
          <a:off x="5517063" y="45032"/>
          <a:ext cx="2473167" cy="98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¿</a:t>
          </a:r>
          <a:r>
            <a:rPr lang="en-US" sz="2000" kern="1200" dirty="0" err="1"/>
            <a:t>Cómo</a:t>
          </a:r>
          <a:r>
            <a:rPr lang="en-US" sz="2000" kern="1200" dirty="0"/>
            <a:t> </a:t>
          </a:r>
          <a:r>
            <a:rPr lang="en-US" sz="2000" kern="1200" dirty="0" err="1"/>
            <a:t>funciona</a:t>
          </a:r>
          <a:r>
            <a:rPr lang="en-US" sz="2000" kern="1200" dirty="0"/>
            <a:t>?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Reporte</a:t>
          </a:r>
          <a:r>
            <a:rPr lang="en-US" sz="2000" kern="1200" dirty="0"/>
            <a:t> de sus </a:t>
          </a:r>
          <a:r>
            <a:rPr lang="en-US" sz="2000" kern="1200" dirty="0" err="1"/>
            <a:t>cuentas</a:t>
          </a:r>
          <a:endParaRPr lang="en-US" sz="2000" kern="1200" dirty="0"/>
        </a:p>
      </dsp:txBody>
      <dsp:txXfrm>
        <a:off x="5517063" y="45032"/>
        <a:ext cx="2473167" cy="982105"/>
      </dsp:txXfrm>
    </dsp:sp>
    <dsp:sp modelId="{CED08B23-246C-4784-B609-4A543E9AA0DA}">
      <dsp:nvSpPr>
        <dsp:cNvPr id="0" name=""/>
        <dsp:cNvSpPr/>
      </dsp:nvSpPr>
      <dsp:spPr>
        <a:xfrm>
          <a:off x="329856" y="1809235"/>
          <a:ext cx="982105" cy="98210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3EDDCC-2D17-46DE-9579-AF1112710DAE}">
      <dsp:nvSpPr>
        <dsp:cNvPr id="0" name=""/>
        <dsp:cNvSpPr/>
      </dsp:nvSpPr>
      <dsp:spPr>
        <a:xfrm>
          <a:off x="536098" y="2015477"/>
          <a:ext cx="569621" cy="5696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2EEAA-74F2-4B53-8DD1-B55D84B5F6A0}">
      <dsp:nvSpPr>
        <dsp:cNvPr id="0" name=""/>
        <dsp:cNvSpPr/>
      </dsp:nvSpPr>
      <dsp:spPr>
        <a:xfrm>
          <a:off x="1522412" y="1809235"/>
          <a:ext cx="2314962" cy="98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Identificar clientes 'US Person'</a:t>
          </a:r>
        </a:p>
      </dsp:txBody>
      <dsp:txXfrm>
        <a:off x="1522412" y="1809235"/>
        <a:ext cx="2314962" cy="982105"/>
      </dsp:txXfrm>
    </dsp:sp>
    <dsp:sp modelId="{785E0890-660C-4DED-8FB8-D8B30E1EE08F}">
      <dsp:nvSpPr>
        <dsp:cNvPr id="0" name=""/>
        <dsp:cNvSpPr/>
      </dsp:nvSpPr>
      <dsp:spPr>
        <a:xfrm>
          <a:off x="4240740" y="1809235"/>
          <a:ext cx="982105" cy="98210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B5CEF-DAAD-4B95-8407-2E48AFF9ACA4}">
      <dsp:nvSpPr>
        <dsp:cNvPr id="0" name=""/>
        <dsp:cNvSpPr/>
      </dsp:nvSpPr>
      <dsp:spPr>
        <a:xfrm>
          <a:off x="4446982" y="2015477"/>
          <a:ext cx="569621" cy="5696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2D0B3-D81E-434A-9284-BED6E2021AF0}">
      <dsp:nvSpPr>
        <dsp:cNvPr id="0" name=""/>
        <dsp:cNvSpPr/>
      </dsp:nvSpPr>
      <dsp:spPr>
        <a:xfrm>
          <a:off x="5433296" y="1809235"/>
          <a:ext cx="2314962" cy="98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• </a:t>
          </a:r>
          <a:r>
            <a:rPr lang="en-US" sz="2000" kern="1200" dirty="0" err="1"/>
            <a:t>Reportar</a:t>
          </a:r>
          <a:r>
            <a:rPr lang="en-US" sz="2000" kern="1200" dirty="0"/>
            <a:t> al IRS (Servicios de </a:t>
          </a:r>
          <a:r>
            <a:rPr lang="en-US" sz="2000" kern="1200" dirty="0" err="1"/>
            <a:t>Impuestos</a:t>
          </a:r>
          <a:r>
            <a:rPr lang="en-US" sz="2000" kern="1200" dirty="0"/>
            <a:t> </a:t>
          </a:r>
          <a:r>
            <a:rPr lang="en-US" sz="2000" kern="1200" dirty="0" err="1"/>
            <a:t>Internos</a:t>
          </a:r>
          <a:r>
            <a:rPr lang="en-US" sz="2000" kern="1200" dirty="0"/>
            <a:t>)</a:t>
          </a:r>
        </a:p>
      </dsp:txBody>
      <dsp:txXfrm>
        <a:off x="5433296" y="1809235"/>
        <a:ext cx="2314962" cy="982105"/>
      </dsp:txXfrm>
    </dsp:sp>
    <dsp:sp modelId="{9EF92480-3E31-4005-A5E5-70AFDD3C8948}">
      <dsp:nvSpPr>
        <dsp:cNvPr id="0" name=""/>
        <dsp:cNvSpPr/>
      </dsp:nvSpPr>
      <dsp:spPr>
        <a:xfrm>
          <a:off x="329856" y="3573438"/>
          <a:ext cx="982105" cy="98210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62486F-45BD-4DAF-9C7D-A669B087B01F}">
      <dsp:nvSpPr>
        <dsp:cNvPr id="0" name=""/>
        <dsp:cNvSpPr/>
      </dsp:nvSpPr>
      <dsp:spPr>
        <a:xfrm>
          <a:off x="536098" y="3779680"/>
          <a:ext cx="569621" cy="56962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25E4E-EDEF-4B44-9A9D-F5A5AFE598E6}">
      <dsp:nvSpPr>
        <dsp:cNvPr id="0" name=""/>
        <dsp:cNvSpPr/>
      </dsp:nvSpPr>
      <dsp:spPr>
        <a:xfrm>
          <a:off x="1522412" y="3573438"/>
          <a:ext cx="2314962" cy="9821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Enfoque</a:t>
          </a:r>
          <a:r>
            <a:rPr lang="en-US" sz="2000" kern="1200" dirty="0"/>
            <a:t>: </a:t>
          </a:r>
          <a:r>
            <a:rPr lang="en-US" sz="2000" kern="1200" dirty="0" err="1"/>
            <a:t>Intercambio</a:t>
          </a:r>
          <a:r>
            <a:rPr lang="en-US" sz="2000" kern="1200" dirty="0"/>
            <a:t> con EE. UU.</a:t>
          </a:r>
        </a:p>
      </dsp:txBody>
      <dsp:txXfrm>
        <a:off x="1522412" y="3573438"/>
        <a:ext cx="2314962" cy="9821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DB41C-0F4F-4974-9B8C-3078CAECE9B4}">
      <dsp:nvSpPr>
        <dsp:cNvPr id="0" name=""/>
        <dsp:cNvSpPr/>
      </dsp:nvSpPr>
      <dsp:spPr>
        <a:xfrm>
          <a:off x="1202463" y="836"/>
          <a:ext cx="2196263" cy="13177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Objetivo</a:t>
          </a:r>
          <a:r>
            <a:rPr lang="en-US" sz="1700" kern="1200" dirty="0"/>
            <a:t>: </a:t>
          </a:r>
          <a:r>
            <a:rPr lang="en-US" sz="1700" kern="1200" dirty="0" err="1"/>
            <a:t>Estándar</a:t>
          </a:r>
          <a:r>
            <a:rPr lang="en-US" sz="1700" kern="1200" dirty="0"/>
            <a:t> global de </a:t>
          </a:r>
          <a:r>
            <a:rPr lang="en-US" sz="1700" kern="1200" dirty="0" err="1"/>
            <a:t>intercambio</a:t>
          </a:r>
          <a:r>
            <a:rPr lang="en-US" sz="1700" kern="1200" dirty="0"/>
            <a:t> </a:t>
          </a:r>
          <a:r>
            <a:rPr lang="en-US" sz="1700" kern="1200" dirty="0" err="1"/>
            <a:t>automático</a:t>
          </a:r>
          <a:r>
            <a:rPr lang="en-US" sz="1700" kern="1200" dirty="0"/>
            <a:t> de </a:t>
          </a:r>
          <a:r>
            <a:rPr lang="en-US" sz="1700" kern="1200" dirty="0" err="1"/>
            <a:t>información</a:t>
          </a:r>
          <a:r>
            <a:rPr lang="en-US" sz="1700" kern="1200" dirty="0"/>
            <a:t> </a:t>
          </a:r>
          <a:r>
            <a:rPr lang="en-US" sz="1700" kern="1200" dirty="0" err="1"/>
            <a:t>tributaría</a:t>
          </a:r>
          <a:r>
            <a:rPr lang="en-US" sz="1700" kern="1200" dirty="0"/>
            <a:t>.</a:t>
          </a:r>
        </a:p>
      </dsp:txBody>
      <dsp:txXfrm>
        <a:off x="1202463" y="836"/>
        <a:ext cx="2196263" cy="1317758"/>
      </dsp:txXfrm>
    </dsp:sp>
    <dsp:sp modelId="{C138C495-3B06-4399-B67C-33D1AFC2D81D}">
      <dsp:nvSpPr>
        <dsp:cNvPr id="0" name=""/>
        <dsp:cNvSpPr/>
      </dsp:nvSpPr>
      <dsp:spPr>
        <a:xfrm>
          <a:off x="3618353" y="836"/>
          <a:ext cx="2196263" cy="1317758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¿</a:t>
          </a:r>
          <a:r>
            <a:rPr lang="en-US" sz="1700" kern="1200" dirty="0" err="1"/>
            <a:t>Cómo</a:t>
          </a:r>
          <a:r>
            <a:rPr lang="en-US" sz="1700" kern="1200" dirty="0"/>
            <a:t> </a:t>
          </a:r>
          <a:r>
            <a:rPr lang="en-US" sz="1700" kern="1200" dirty="0" err="1"/>
            <a:t>funciona</a:t>
          </a:r>
          <a:r>
            <a:rPr lang="en-US" sz="1700" kern="1200" dirty="0"/>
            <a:t>?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Información</a:t>
          </a:r>
          <a:r>
            <a:rPr lang="en-US" sz="1700" kern="1200" dirty="0"/>
            <a:t> fiscal </a:t>
          </a:r>
          <a:r>
            <a:rPr lang="en-US" sz="1700" kern="1200" dirty="0" err="1"/>
            <a:t>sobre</a:t>
          </a:r>
          <a:r>
            <a:rPr lang="en-US" sz="1700" kern="1200" dirty="0"/>
            <a:t> </a:t>
          </a:r>
          <a:r>
            <a:rPr lang="en-US" sz="1700" kern="1200" dirty="0" err="1"/>
            <a:t>inversiones</a:t>
          </a:r>
          <a:endParaRPr lang="en-US" sz="1700" kern="1200" dirty="0"/>
        </a:p>
      </dsp:txBody>
      <dsp:txXfrm>
        <a:off x="3618353" y="836"/>
        <a:ext cx="2196263" cy="1317758"/>
      </dsp:txXfrm>
    </dsp:sp>
    <dsp:sp modelId="{98AC2C42-187E-4BB4-BC98-F9D90A2C69E8}">
      <dsp:nvSpPr>
        <dsp:cNvPr id="0" name=""/>
        <dsp:cNvSpPr/>
      </dsp:nvSpPr>
      <dsp:spPr>
        <a:xfrm>
          <a:off x="1202463" y="1538220"/>
          <a:ext cx="2196263" cy="131775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• </a:t>
          </a:r>
          <a:r>
            <a:rPr lang="en-US" sz="1700" kern="1200" dirty="0" err="1"/>
            <a:t>Creado</a:t>
          </a:r>
          <a:r>
            <a:rPr lang="en-US" sz="1700" kern="1200" dirty="0"/>
            <a:t> </a:t>
          </a:r>
          <a:r>
            <a:rPr lang="en-US" sz="1700" kern="1200" dirty="0" err="1"/>
            <a:t>por</a:t>
          </a:r>
          <a:r>
            <a:rPr lang="en-US" sz="1700" kern="1200" dirty="0"/>
            <a:t> la OCDE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35 </a:t>
          </a:r>
          <a:r>
            <a:rPr lang="en-US" sz="1700" kern="1200" dirty="0" err="1"/>
            <a:t>paises</a:t>
          </a:r>
          <a:endParaRPr lang="en-US" sz="1700" kern="1200" dirty="0"/>
        </a:p>
      </dsp:txBody>
      <dsp:txXfrm>
        <a:off x="1202463" y="1538220"/>
        <a:ext cx="2196263" cy="1317758"/>
      </dsp:txXfrm>
    </dsp:sp>
    <dsp:sp modelId="{E3EF323F-8B49-42A6-BF57-C9805B4FDC4B}">
      <dsp:nvSpPr>
        <dsp:cNvPr id="0" name=""/>
        <dsp:cNvSpPr/>
      </dsp:nvSpPr>
      <dsp:spPr>
        <a:xfrm>
          <a:off x="3618353" y="1538220"/>
          <a:ext cx="2196263" cy="1317758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Intercambio entre más de 125 países</a:t>
          </a:r>
        </a:p>
      </dsp:txBody>
      <dsp:txXfrm>
        <a:off x="3618353" y="1538220"/>
        <a:ext cx="2196263" cy="1317758"/>
      </dsp:txXfrm>
    </dsp:sp>
    <dsp:sp modelId="{AF16682A-ECB7-4878-B2ED-247C8AF39759}">
      <dsp:nvSpPr>
        <dsp:cNvPr id="0" name=""/>
        <dsp:cNvSpPr/>
      </dsp:nvSpPr>
      <dsp:spPr>
        <a:xfrm>
          <a:off x="2410408" y="3075605"/>
          <a:ext cx="2196263" cy="131775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Enfoque: Multilateral</a:t>
          </a:r>
        </a:p>
      </dsp:txBody>
      <dsp:txXfrm>
        <a:off x="2410408" y="3075605"/>
        <a:ext cx="2196263" cy="13177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3B1C4-E77B-4FEA-8215-4EBABD4D9D52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FATCA:</a:t>
          </a:r>
        </a:p>
      </dsp:txBody>
      <dsp:txXfrm>
        <a:off x="0" y="573683"/>
        <a:ext cx="2464593" cy="1478756"/>
      </dsp:txXfrm>
    </dsp:sp>
    <dsp:sp modelId="{359E582B-AFEF-4DCD-89BB-F9CA2C6FFC2D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Ley 1666 de 2013</a:t>
          </a:r>
        </a:p>
      </dsp:txBody>
      <dsp:txXfrm>
        <a:off x="2711053" y="573683"/>
        <a:ext cx="2464593" cy="1478756"/>
      </dsp:txXfrm>
    </dsp:sp>
    <dsp:sp modelId="{2EAE1D44-E8E0-4F25-A303-4A105A7BFC83}">
      <dsp:nvSpPr>
        <dsp:cNvPr id="0" name=""/>
        <dsp:cNvSpPr/>
      </dsp:nvSpPr>
      <dsp:spPr>
        <a:xfrm>
          <a:off x="5422106" y="573683"/>
          <a:ext cx="2464593" cy="1478756"/>
        </a:xfrm>
        <a:prstGeom prst="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 err="1"/>
            <a:t>Resolución</a:t>
          </a:r>
          <a:r>
            <a:rPr lang="en-US" sz="2900" kern="1200" dirty="0"/>
            <a:t> DIAN 00060 de 2015</a:t>
          </a:r>
        </a:p>
      </dsp:txBody>
      <dsp:txXfrm>
        <a:off x="5422106" y="573683"/>
        <a:ext cx="2464593" cy="1478756"/>
      </dsp:txXfrm>
    </dsp:sp>
    <dsp:sp modelId="{C909E358-2B7D-412F-BA54-476056F1F0F0}">
      <dsp:nvSpPr>
        <dsp:cNvPr id="0" name=""/>
        <dsp:cNvSpPr/>
      </dsp:nvSpPr>
      <dsp:spPr>
        <a:xfrm>
          <a:off x="0" y="2298898"/>
          <a:ext cx="2464593" cy="1478756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CRS:</a:t>
          </a:r>
        </a:p>
      </dsp:txBody>
      <dsp:txXfrm>
        <a:off x="0" y="2298898"/>
        <a:ext cx="2464593" cy="1478756"/>
      </dsp:txXfrm>
    </dsp:sp>
    <dsp:sp modelId="{917C34DD-74B5-4A7D-9527-2A83E868086E}">
      <dsp:nvSpPr>
        <dsp:cNvPr id="0" name=""/>
        <dsp:cNvSpPr/>
      </dsp:nvSpPr>
      <dsp:spPr>
        <a:xfrm>
          <a:off x="2711053" y="2298898"/>
          <a:ext cx="2464593" cy="1478756"/>
        </a:xfrm>
        <a:prstGeom prst="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</a:t>
          </a:r>
          <a:r>
            <a:rPr lang="en-US" sz="2900" kern="1200" dirty="0" err="1"/>
            <a:t>Resolución</a:t>
          </a:r>
          <a:r>
            <a:rPr lang="en-US" sz="2900" kern="1200" dirty="0"/>
            <a:t> DIAN 78 de 2020</a:t>
          </a:r>
        </a:p>
      </dsp:txBody>
      <dsp:txXfrm>
        <a:off x="2711053" y="2298898"/>
        <a:ext cx="2464593" cy="1478756"/>
      </dsp:txXfrm>
    </dsp:sp>
    <dsp:sp modelId="{AA4F8084-C402-4F58-B0BD-739D5F4421AC}">
      <dsp:nvSpPr>
        <dsp:cNvPr id="0" name=""/>
        <dsp:cNvSpPr/>
      </dsp:nvSpPr>
      <dsp:spPr>
        <a:xfrm>
          <a:off x="5422106" y="2286403"/>
          <a:ext cx="2464593" cy="1478756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Mensaje</a:t>
          </a:r>
          <a:r>
            <a:rPr lang="en-US" sz="2800" kern="1200" dirty="0"/>
            <a:t> Clave: </a:t>
          </a:r>
          <a:r>
            <a:rPr lang="en-US" sz="2400" kern="1200" dirty="0"/>
            <a:t>No es </a:t>
          </a:r>
          <a:r>
            <a:rPr lang="en-US" sz="2400" kern="1200" dirty="0" err="1"/>
            <a:t>opcional</a:t>
          </a:r>
          <a:r>
            <a:rPr lang="en-US" sz="2400" kern="1200" dirty="0"/>
            <a:t>, es </a:t>
          </a:r>
          <a:r>
            <a:rPr lang="en-US" sz="2400" kern="1200" dirty="0" err="1"/>
            <a:t>obligatorio</a:t>
          </a:r>
          <a:r>
            <a:rPr lang="en-US" sz="2800" kern="1200" dirty="0"/>
            <a:t>.</a:t>
          </a:r>
        </a:p>
      </dsp:txBody>
      <dsp:txXfrm>
        <a:off x="5422106" y="2286403"/>
        <a:ext cx="2464593" cy="14787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09190-00F5-4F34-938C-F8BF81FA104C}">
      <dsp:nvSpPr>
        <dsp:cNvPr id="0" name=""/>
        <dsp:cNvSpPr/>
      </dsp:nvSpPr>
      <dsp:spPr>
        <a:xfrm>
          <a:off x="548934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A460D2-B6E4-4385-8621-F18EAADA1CD1}">
      <dsp:nvSpPr>
        <dsp:cNvPr id="0" name=""/>
        <dsp:cNvSpPr/>
      </dsp:nvSpPr>
      <dsp:spPr>
        <a:xfrm>
          <a:off x="76236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75A8D-08C7-4AB2-9057-60689D968CC9}">
      <dsp:nvSpPr>
        <dsp:cNvPr id="0" name=""/>
        <dsp:cNvSpPr/>
      </dsp:nvSpPr>
      <dsp:spPr>
        <a:xfrm>
          <a:off x="22878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Instituciones Financieras:</a:t>
          </a:r>
        </a:p>
      </dsp:txBody>
      <dsp:txXfrm>
        <a:off x="228784" y="1313725"/>
        <a:ext cx="1641796" cy="656718"/>
      </dsp:txXfrm>
    </dsp:sp>
    <dsp:sp modelId="{2217A9CD-A4E6-4DA2-B812-368162A32148}">
      <dsp:nvSpPr>
        <dsp:cNvPr id="0" name=""/>
        <dsp:cNvSpPr/>
      </dsp:nvSpPr>
      <dsp:spPr>
        <a:xfrm>
          <a:off x="2478046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A1318-2881-4797-908D-D97F7C658883}">
      <dsp:nvSpPr>
        <dsp:cNvPr id="0" name=""/>
        <dsp:cNvSpPr/>
      </dsp:nvSpPr>
      <dsp:spPr>
        <a:xfrm>
          <a:off x="269147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2D523A-C68D-494A-8C06-998316FF5E07}">
      <dsp:nvSpPr>
        <dsp:cNvPr id="0" name=""/>
        <dsp:cNvSpPr/>
      </dsp:nvSpPr>
      <dsp:spPr>
        <a:xfrm>
          <a:off x="215789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Bancos, Cooperativas</a:t>
          </a:r>
        </a:p>
      </dsp:txBody>
      <dsp:txXfrm>
        <a:off x="2157895" y="1313725"/>
        <a:ext cx="1641796" cy="656718"/>
      </dsp:txXfrm>
    </dsp:sp>
    <dsp:sp modelId="{1D12EE62-7419-4DE9-818D-4815A9E66040}">
      <dsp:nvSpPr>
        <dsp:cNvPr id="0" name=""/>
        <dsp:cNvSpPr/>
      </dsp:nvSpPr>
      <dsp:spPr>
        <a:xfrm>
          <a:off x="4407157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4DAA04-874C-45F2-86C5-4FABAB5D03E8}">
      <dsp:nvSpPr>
        <dsp:cNvPr id="0" name=""/>
        <dsp:cNvSpPr/>
      </dsp:nvSpPr>
      <dsp:spPr>
        <a:xfrm>
          <a:off x="462059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2D3DE3-0C5A-4921-B1F0-A5D97979144B}">
      <dsp:nvSpPr>
        <dsp:cNvPr id="0" name=""/>
        <dsp:cNvSpPr/>
      </dsp:nvSpPr>
      <dsp:spPr>
        <a:xfrm>
          <a:off x="408700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Fiduciarias, Patrimonios</a:t>
          </a:r>
        </a:p>
      </dsp:txBody>
      <dsp:txXfrm>
        <a:off x="4087007" y="1313725"/>
        <a:ext cx="1641796" cy="656718"/>
      </dsp:txXfrm>
    </dsp:sp>
    <dsp:sp modelId="{7FA39438-983B-4473-86DA-E38D91A58C5A}">
      <dsp:nvSpPr>
        <dsp:cNvPr id="0" name=""/>
        <dsp:cNvSpPr/>
      </dsp:nvSpPr>
      <dsp:spPr>
        <a:xfrm>
          <a:off x="6336268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6EC871-2EF1-4C6A-B060-9802FAB2C19A}">
      <dsp:nvSpPr>
        <dsp:cNvPr id="0" name=""/>
        <dsp:cNvSpPr/>
      </dsp:nvSpPr>
      <dsp:spPr>
        <a:xfrm>
          <a:off x="654970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F4352-6D6A-44DB-8367-4C1BA389F740}">
      <dsp:nvSpPr>
        <dsp:cNvPr id="0" name=""/>
        <dsp:cNvSpPr/>
      </dsp:nvSpPr>
      <dsp:spPr>
        <a:xfrm>
          <a:off x="601611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Comisionistas de Bolsa</a:t>
          </a:r>
        </a:p>
      </dsp:txBody>
      <dsp:txXfrm>
        <a:off x="6016118" y="1313725"/>
        <a:ext cx="1641796" cy="656718"/>
      </dsp:txXfrm>
    </dsp:sp>
    <dsp:sp modelId="{490E7DB8-B9DE-43B9-A308-843F2638D079}">
      <dsp:nvSpPr>
        <dsp:cNvPr id="0" name=""/>
        <dsp:cNvSpPr/>
      </dsp:nvSpPr>
      <dsp:spPr>
        <a:xfrm>
          <a:off x="548934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DAAE1-F23C-4019-BF96-1F9E277D8F9F}">
      <dsp:nvSpPr>
        <dsp:cNvPr id="0" name=""/>
        <dsp:cNvSpPr/>
      </dsp:nvSpPr>
      <dsp:spPr>
        <a:xfrm>
          <a:off x="762368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BD987-46B0-4DCC-B86F-6B42257DFADA}">
      <dsp:nvSpPr>
        <dsp:cNvPr id="0" name=""/>
        <dsp:cNvSpPr/>
      </dsp:nvSpPr>
      <dsp:spPr>
        <a:xfrm>
          <a:off x="228784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Compañías de Seguros</a:t>
          </a:r>
        </a:p>
      </dsp:txBody>
      <dsp:txXfrm>
        <a:off x="228784" y="3694331"/>
        <a:ext cx="1641796" cy="656718"/>
      </dsp:txXfrm>
    </dsp:sp>
    <dsp:sp modelId="{E6935029-4237-4407-9E27-8C7519DA47A8}">
      <dsp:nvSpPr>
        <dsp:cNvPr id="0" name=""/>
        <dsp:cNvSpPr/>
      </dsp:nvSpPr>
      <dsp:spPr>
        <a:xfrm>
          <a:off x="2478046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A696C5-40BD-456B-9785-3C4B0C858A31}">
      <dsp:nvSpPr>
        <dsp:cNvPr id="0" name=""/>
        <dsp:cNvSpPr/>
      </dsp:nvSpPr>
      <dsp:spPr>
        <a:xfrm>
          <a:off x="2691479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E91111-523E-44B8-A50E-0EF48207E1A0}">
      <dsp:nvSpPr>
        <dsp:cNvPr id="0" name=""/>
        <dsp:cNvSpPr/>
      </dsp:nvSpPr>
      <dsp:spPr>
        <a:xfrm>
          <a:off x="2157895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Fondos de Pensiones y Cesantías</a:t>
          </a:r>
        </a:p>
      </dsp:txBody>
      <dsp:txXfrm>
        <a:off x="2157895" y="3694331"/>
        <a:ext cx="1641796" cy="656718"/>
      </dsp:txXfrm>
    </dsp:sp>
    <dsp:sp modelId="{6A211368-032C-4185-8EA4-A8E8029F21F8}">
      <dsp:nvSpPr>
        <dsp:cNvPr id="0" name=""/>
        <dsp:cNvSpPr/>
      </dsp:nvSpPr>
      <dsp:spPr>
        <a:xfrm>
          <a:off x="4407157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5CAEE0-DADD-4D95-8033-103337D81EE2}">
      <dsp:nvSpPr>
        <dsp:cNvPr id="0" name=""/>
        <dsp:cNvSpPr/>
      </dsp:nvSpPr>
      <dsp:spPr>
        <a:xfrm>
          <a:off x="4620591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17B33-C5DD-4B77-9A0F-189918E8255E}">
      <dsp:nvSpPr>
        <dsp:cNvPr id="0" name=""/>
        <dsp:cNvSpPr/>
      </dsp:nvSpPr>
      <dsp:spPr>
        <a:xfrm>
          <a:off x="4087007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Cajas de Compensación</a:t>
          </a:r>
        </a:p>
      </dsp:txBody>
      <dsp:txXfrm>
        <a:off x="4087007" y="3694331"/>
        <a:ext cx="1641796" cy="656718"/>
      </dsp:txXfrm>
    </dsp:sp>
    <dsp:sp modelId="{8BAAB17A-68F8-4455-A91A-638F6F00ED42}">
      <dsp:nvSpPr>
        <dsp:cNvPr id="0" name=""/>
        <dsp:cNvSpPr/>
      </dsp:nvSpPr>
      <dsp:spPr>
        <a:xfrm>
          <a:off x="6336268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8C5EE6-93CE-4FE6-8FF8-DE5CCB5A3147}">
      <dsp:nvSpPr>
        <dsp:cNvPr id="0" name=""/>
        <dsp:cNvSpPr/>
      </dsp:nvSpPr>
      <dsp:spPr>
        <a:xfrm>
          <a:off x="6549702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1864C-047B-414E-BEC3-D86AD2DC9939}">
      <dsp:nvSpPr>
        <dsp:cNvPr id="0" name=""/>
        <dsp:cNvSpPr/>
      </dsp:nvSpPr>
      <dsp:spPr>
        <a:xfrm>
          <a:off x="6016118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• Emisores de Tarjetas de Crédito</a:t>
          </a:r>
        </a:p>
      </dsp:txBody>
      <dsp:txXfrm>
        <a:off x="6016118" y="3694331"/>
        <a:ext cx="1641796" cy="6567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998EE-A872-45E9-B05D-0BC8D997BC9E}">
      <dsp:nvSpPr>
        <dsp:cNvPr id="0" name=""/>
        <dsp:cNvSpPr/>
      </dsp:nvSpPr>
      <dsp:spPr>
        <a:xfrm>
          <a:off x="2523743" y="2177"/>
          <a:ext cx="2839212" cy="10474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1. Identificación de la Entidad</a:t>
          </a:r>
        </a:p>
      </dsp:txBody>
      <dsp:txXfrm>
        <a:off x="2574876" y="53310"/>
        <a:ext cx="2736946" cy="945199"/>
      </dsp:txXfrm>
    </dsp:sp>
    <dsp:sp modelId="{C4ED8D87-A266-4520-A057-CA8A2FCF471A}">
      <dsp:nvSpPr>
        <dsp:cNvPr id="0" name=""/>
        <dsp:cNvSpPr/>
      </dsp:nvSpPr>
      <dsp:spPr>
        <a:xfrm>
          <a:off x="2523743" y="1102016"/>
          <a:ext cx="2839212" cy="104746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2. Debida Diligencia</a:t>
          </a:r>
        </a:p>
      </dsp:txBody>
      <dsp:txXfrm>
        <a:off x="2574876" y="1153149"/>
        <a:ext cx="2736946" cy="945199"/>
      </dsp:txXfrm>
    </dsp:sp>
    <dsp:sp modelId="{5A78F474-EE23-4545-8D81-B2330D46FFA3}">
      <dsp:nvSpPr>
        <dsp:cNvPr id="0" name=""/>
        <dsp:cNvSpPr/>
      </dsp:nvSpPr>
      <dsp:spPr>
        <a:xfrm>
          <a:off x="2523743" y="2201855"/>
          <a:ext cx="2839212" cy="10474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3. Identificación de Cuentas</a:t>
          </a:r>
        </a:p>
      </dsp:txBody>
      <dsp:txXfrm>
        <a:off x="2574876" y="2252988"/>
        <a:ext cx="2736946" cy="945199"/>
      </dsp:txXfrm>
    </dsp:sp>
    <dsp:sp modelId="{EA6F8381-72A2-4439-87C8-0B7EBD1FF404}">
      <dsp:nvSpPr>
        <dsp:cNvPr id="0" name=""/>
        <dsp:cNvSpPr/>
      </dsp:nvSpPr>
      <dsp:spPr>
        <a:xfrm>
          <a:off x="2523743" y="3301694"/>
          <a:ext cx="2839212" cy="10474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4. Reporte a la DIAN</a:t>
          </a:r>
        </a:p>
      </dsp:txBody>
      <dsp:txXfrm>
        <a:off x="2574876" y="3352827"/>
        <a:ext cx="2736946" cy="9451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58933-0ED7-441B-8D63-657D56B394C6}">
      <dsp:nvSpPr>
        <dsp:cNvPr id="0" name=""/>
        <dsp:cNvSpPr/>
      </dsp:nvSpPr>
      <dsp:spPr>
        <a:xfrm>
          <a:off x="0" y="1878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BB0BE7-FCAF-4C4A-A33C-5F37D4343B7D}">
      <dsp:nvSpPr>
        <dsp:cNvPr id="0" name=""/>
        <dsp:cNvSpPr/>
      </dsp:nvSpPr>
      <dsp:spPr>
        <a:xfrm>
          <a:off x="287993" y="216088"/>
          <a:ext cx="523623" cy="5236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D6509-0787-4FD6-B970-EFFE995E24CF}">
      <dsp:nvSpPr>
        <dsp:cNvPr id="0" name=""/>
        <dsp:cNvSpPr/>
      </dsp:nvSpPr>
      <dsp:spPr>
        <a:xfrm>
          <a:off x="1099610" y="1878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Acciones:</a:t>
          </a:r>
        </a:p>
      </dsp:txBody>
      <dsp:txXfrm>
        <a:off x="1099610" y="1878"/>
        <a:ext cx="7129989" cy="952043"/>
      </dsp:txXfrm>
    </dsp:sp>
    <dsp:sp modelId="{9D510557-501E-4039-9F84-EA3333AE63A4}">
      <dsp:nvSpPr>
        <dsp:cNvPr id="0" name=""/>
        <dsp:cNvSpPr/>
      </dsp:nvSpPr>
      <dsp:spPr>
        <a:xfrm>
          <a:off x="0" y="1191932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0AE33-E3C8-46EA-B9B7-E8ADDAD7EA46}">
      <dsp:nvSpPr>
        <dsp:cNvPr id="0" name=""/>
        <dsp:cNvSpPr/>
      </dsp:nvSpPr>
      <dsp:spPr>
        <a:xfrm>
          <a:off x="287993" y="1406142"/>
          <a:ext cx="523623" cy="5236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08CD51-A238-4AF3-B7EC-BAAF91CDC1A0}">
      <dsp:nvSpPr>
        <dsp:cNvPr id="0" name=""/>
        <dsp:cNvSpPr/>
      </dsp:nvSpPr>
      <dsp:spPr>
        <a:xfrm>
          <a:off x="1099610" y="1191932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Solicitar Autocertificados</a:t>
          </a:r>
        </a:p>
      </dsp:txBody>
      <dsp:txXfrm>
        <a:off x="1099610" y="1191932"/>
        <a:ext cx="7129989" cy="952043"/>
      </dsp:txXfrm>
    </dsp:sp>
    <dsp:sp modelId="{4C3F10EC-A27E-4AFE-BB3E-726DBE23FC58}">
      <dsp:nvSpPr>
        <dsp:cNvPr id="0" name=""/>
        <dsp:cNvSpPr/>
      </dsp:nvSpPr>
      <dsp:spPr>
        <a:xfrm>
          <a:off x="0" y="2381986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804ED7-253A-44A1-9A48-05511A42023C}">
      <dsp:nvSpPr>
        <dsp:cNvPr id="0" name=""/>
        <dsp:cNvSpPr/>
      </dsp:nvSpPr>
      <dsp:spPr>
        <a:xfrm>
          <a:off x="287993" y="2596196"/>
          <a:ext cx="523623" cy="52362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0212E-5F86-4226-86B6-FDBBB79B8736}">
      <dsp:nvSpPr>
        <dsp:cNvPr id="0" name=""/>
        <dsp:cNvSpPr/>
      </dsp:nvSpPr>
      <dsp:spPr>
        <a:xfrm>
          <a:off x="1099610" y="2381986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Recopilar Documentación (W-8, W-9)</a:t>
          </a:r>
        </a:p>
      </dsp:txBody>
      <dsp:txXfrm>
        <a:off x="1099610" y="2381986"/>
        <a:ext cx="7129989" cy="952043"/>
      </dsp:txXfrm>
    </dsp:sp>
    <dsp:sp modelId="{20DDAFEC-F267-4229-80CB-A31911554B48}">
      <dsp:nvSpPr>
        <dsp:cNvPr id="0" name=""/>
        <dsp:cNvSpPr/>
      </dsp:nvSpPr>
      <dsp:spPr>
        <a:xfrm>
          <a:off x="0" y="3572041"/>
          <a:ext cx="8229600" cy="95204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3522AF-3132-4CCB-BC71-B637C6FF2399}">
      <dsp:nvSpPr>
        <dsp:cNvPr id="0" name=""/>
        <dsp:cNvSpPr/>
      </dsp:nvSpPr>
      <dsp:spPr>
        <a:xfrm>
          <a:off x="287993" y="3786250"/>
          <a:ext cx="523623" cy="52362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5BE5E-E753-445D-B37D-6D3A58AA8BE0}">
      <dsp:nvSpPr>
        <dsp:cNvPr id="0" name=""/>
        <dsp:cNvSpPr/>
      </dsp:nvSpPr>
      <dsp:spPr>
        <a:xfrm>
          <a:off x="1099610" y="3572041"/>
          <a:ext cx="7129989" cy="952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0758" tIns="100758" rIns="100758" bIns="1007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Analizar Indicios: direcciones, transferencias, teléfonos</a:t>
          </a:r>
        </a:p>
      </dsp:txBody>
      <dsp:txXfrm>
        <a:off x="1099610" y="3572041"/>
        <a:ext cx="7129989" cy="9520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757DF-842D-44CE-B4AD-F670E10015C0}">
      <dsp:nvSpPr>
        <dsp:cNvPr id="0" name=""/>
        <dsp:cNvSpPr/>
      </dsp:nvSpPr>
      <dsp:spPr>
        <a:xfrm>
          <a:off x="0" y="180378"/>
          <a:ext cx="5175384" cy="517538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7EF97C-1C1C-45E4-AC09-023510DED8DE}">
      <dsp:nvSpPr>
        <dsp:cNvPr id="0" name=""/>
        <dsp:cNvSpPr/>
      </dsp:nvSpPr>
      <dsp:spPr>
        <a:xfrm>
          <a:off x="491661" y="672039"/>
          <a:ext cx="2018399" cy="20183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Error común: pensar que solo aplica a entidades vigiladas por la Superfinanciera.</a:t>
          </a:r>
        </a:p>
      </dsp:txBody>
      <dsp:txXfrm>
        <a:off x="590191" y="770569"/>
        <a:ext cx="1821339" cy="1821339"/>
      </dsp:txXfrm>
    </dsp:sp>
    <dsp:sp modelId="{C3671C0D-D424-4110-9D12-09299A6F658E}">
      <dsp:nvSpPr>
        <dsp:cNvPr id="0" name=""/>
        <dsp:cNvSpPr/>
      </dsp:nvSpPr>
      <dsp:spPr>
        <a:xfrm>
          <a:off x="2665322" y="672039"/>
          <a:ext cx="2018399" cy="201839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La DIAN revisa el RUT:</a:t>
          </a:r>
        </a:p>
      </dsp:txBody>
      <dsp:txXfrm>
        <a:off x="2763852" y="770569"/>
        <a:ext cx="1821339" cy="1821339"/>
      </dsp:txXfrm>
    </dsp:sp>
    <dsp:sp modelId="{D4F1008C-2FE5-43EA-8789-D1CAB002EB88}">
      <dsp:nvSpPr>
        <dsp:cNvPr id="0" name=""/>
        <dsp:cNvSpPr/>
      </dsp:nvSpPr>
      <dsp:spPr>
        <a:xfrm>
          <a:off x="491661" y="2845701"/>
          <a:ext cx="2018399" cy="201839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Responsabilidad 54 CRS</a:t>
          </a:r>
        </a:p>
      </dsp:txBody>
      <dsp:txXfrm>
        <a:off x="590191" y="2944231"/>
        <a:ext cx="1821339" cy="1821339"/>
      </dsp:txXfrm>
    </dsp:sp>
    <dsp:sp modelId="{91490606-B9D7-4ECF-9076-6DB15FA1A601}">
      <dsp:nvSpPr>
        <dsp:cNvPr id="0" name=""/>
        <dsp:cNvSpPr/>
      </dsp:nvSpPr>
      <dsp:spPr>
        <a:xfrm>
          <a:off x="2665322" y="2845701"/>
          <a:ext cx="2018399" cy="201839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Responsabilidad 58 FATCA</a:t>
          </a:r>
        </a:p>
      </dsp:txBody>
      <dsp:txXfrm>
        <a:off x="2763852" y="2944231"/>
        <a:ext cx="1821339" cy="182133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43E4D1-AFC4-44A3-9607-746EE323193D}">
      <dsp:nvSpPr>
        <dsp:cNvPr id="0" name=""/>
        <dsp:cNvSpPr/>
      </dsp:nvSpPr>
      <dsp:spPr>
        <a:xfrm>
          <a:off x="0" y="599227"/>
          <a:ext cx="5175384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                 CRS:</a:t>
          </a:r>
        </a:p>
      </dsp:txBody>
      <dsp:txXfrm>
        <a:off x="38638" y="637865"/>
        <a:ext cx="5098108" cy="714229"/>
      </dsp:txXfrm>
    </dsp:sp>
    <dsp:sp modelId="{CCC44976-8C83-4043-9D71-DCE47BDF0504}">
      <dsp:nvSpPr>
        <dsp:cNvPr id="0" name=""/>
        <dsp:cNvSpPr/>
      </dsp:nvSpPr>
      <dsp:spPr>
        <a:xfrm>
          <a:off x="0" y="1485772"/>
          <a:ext cx="5175384" cy="791505"/>
        </a:xfrm>
        <a:prstGeom prst="round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Hasta 3 de junio de 2025</a:t>
          </a:r>
        </a:p>
      </dsp:txBody>
      <dsp:txXfrm>
        <a:off x="38638" y="1524410"/>
        <a:ext cx="5098108" cy="714229"/>
      </dsp:txXfrm>
    </dsp:sp>
    <dsp:sp modelId="{BA23D027-83ED-4741-AA30-EDC226E537C4}">
      <dsp:nvSpPr>
        <dsp:cNvPr id="0" name=""/>
        <dsp:cNvSpPr/>
      </dsp:nvSpPr>
      <dsp:spPr>
        <a:xfrm>
          <a:off x="0" y="2372318"/>
          <a:ext cx="5175384" cy="791505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              FATCA:</a:t>
          </a:r>
        </a:p>
      </dsp:txBody>
      <dsp:txXfrm>
        <a:off x="38638" y="2410956"/>
        <a:ext cx="5098108" cy="714229"/>
      </dsp:txXfrm>
    </dsp:sp>
    <dsp:sp modelId="{AF7BCB3E-290E-46A7-80A7-868325C3A9D9}">
      <dsp:nvSpPr>
        <dsp:cNvPr id="0" name=""/>
        <dsp:cNvSpPr/>
      </dsp:nvSpPr>
      <dsp:spPr>
        <a:xfrm>
          <a:off x="0" y="3258863"/>
          <a:ext cx="5175384" cy="791505"/>
        </a:xfrm>
        <a:prstGeom prst="round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• 30 julio - 5 agosto de 2025</a:t>
          </a:r>
        </a:p>
      </dsp:txBody>
      <dsp:txXfrm>
        <a:off x="38638" y="3297501"/>
        <a:ext cx="5098108" cy="714229"/>
      </dsp:txXfrm>
    </dsp:sp>
    <dsp:sp modelId="{E25BCE12-E64B-4C24-BEFF-BE24EA701E6C}">
      <dsp:nvSpPr>
        <dsp:cNvPr id="0" name=""/>
        <dsp:cNvSpPr/>
      </dsp:nvSpPr>
      <dsp:spPr>
        <a:xfrm>
          <a:off x="0" y="4145408"/>
          <a:ext cx="5175384" cy="79150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Requiere planeación anual.</a:t>
          </a:r>
        </a:p>
      </dsp:txBody>
      <dsp:txXfrm>
        <a:off x="38638" y="4184046"/>
        <a:ext cx="5098108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hyperlink" Target="https://www.ambitojuridico.com/noticias/tributario/tributario-y-contable/la-dian-y-el-correcto-cumplimiento-de-fatca-y-crs" TargetMode="Externa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an.gov.co/Documents/GUIA_SIII_2019_v2.pdf" TargetMode="External"/><Relationship Id="rId2" Type="http://schemas.openxmlformats.org/officeDocument/2006/relationships/hyperlink" Target="https://marincardenas.com/ejemplo-respuesta-a-la-dian-solicitud-de-documentacion-para-cumplimiento-de-la-debida-diligencia-de-crs-y-fatc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dian.gov.co/Documents/GUIA_SIII_2019_v2.pdf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hyperlink" Target="https://www.infolaft.com/lo-que-debe-saber-sobre-fatca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ecd.org/content/dam/oecd/en/topics/policy-issues/tax-transparency-and-international-co-operation/crs-mcaa-signatories.pdf" TargetMode="External"/><Relationship Id="rId3" Type="http://schemas.openxmlformats.org/officeDocument/2006/relationships/diagramLayout" Target="../diagrams/layout3.xml"/><Relationship Id="rId7" Type="http://schemas.openxmlformats.org/officeDocument/2006/relationships/hyperlink" Target="https://www.oecd.org/en/about/members-partners.html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ian.gov.co/normatividad/Normatividad/Resoluci%C3%B3n%20000078%20de%2016-07-2020.pdf" TargetMode="External"/><Relationship Id="rId3" Type="http://schemas.openxmlformats.org/officeDocument/2006/relationships/diagramLayout" Target="../diagrams/layout4.xml"/><Relationship Id="rId7" Type="http://schemas.openxmlformats.org/officeDocument/2006/relationships/hyperlink" Target="https://www.dian.gov.co/normatividad/Normatividad/Resoluci%C3%B3n%20000060%20de%2012-06-2015.pdf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hyperlink" Target="https://www.ambitojuridico.com/noticias/tributario/tributario-y-contable/entidades-financieras-obligadas-cumplir-con-crs-y-fatca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hyperlink" Target="https://diegobetancour.com.co/tag/requisitos-crs-fatca/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www.dian.gov.co/Paginas/Intercambio-Internacional-de-Informacion.aspx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hyperlink" Target="https://www.gerencie.com/codigo-de-las-responsabilidades-tributarias-que-puede-tener-un-contribuyente-en-el-rut.html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125" y="1153572"/>
            <a:ext cx="24003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Cumplimiento de CRS y FATCA: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Obligaciones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y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Sanciones</a:t>
            </a:r>
            <a:endParaRPr 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5454" y="591344"/>
            <a:ext cx="5389895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Cómo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evitar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sanciones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la DIAN y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mitigar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riesgos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operativos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Conversatorio, Julio 21 de 2025</a:t>
            </a: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FABIO FORERO ACERO</a:t>
            </a: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CO" sz="4700"/>
              <a:t>Fechas Clave 2025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896965-DB08-DC3C-7808-E0432F69B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565559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CO" sz="4200"/>
              <a:t>Sanciones por Incumplimiento (DIAN)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84ED09-5A4D-E17D-188D-A2C3FE2EE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419092"/>
              </p:ext>
            </p:extLst>
          </p:nvPr>
        </p:nvGraphicFramePr>
        <p:xfrm>
          <a:off x="678451" y="2762058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DBA0B59-9BA1-8D05-7910-7E93D8C3F9CE}"/>
              </a:ext>
            </a:extLst>
          </p:cNvPr>
          <p:cNvSpPr txBox="1"/>
          <p:nvPr/>
        </p:nvSpPr>
        <p:spPr>
          <a:xfrm>
            <a:off x="628650" y="5559552"/>
            <a:ext cx="8032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https://www.ambitojuridico.com/noticias/tributario/tributario-y-contable/la-dian-y-el-correcto-cumplimiento-de-fatca-y-crs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CO" sz="4200"/>
              <a:t>Plan de Acción Inmediato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9E48EE-B75B-D13F-8B91-EA16EB147C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119165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s-CO" sz="3900"/>
              <a:t>Conclusiones Clave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206CA26-CA65-69EA-ACDD-F95FDF584F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517393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s-CO" sz="3500" dirty="0"/>
              <a:t>CONVERSATORIO</a:t>
            </a:r>
            <a:br>
              <a:rPr lang="es-CO" sz="3500" dirty="0"/>
            </a:br>
            <a:r>
              <a:rPr lang="es-CO" sz="3500" dirty="0"/>
              <a:t>CRS y FATCA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 fontScale="92500"/>
          </a:bodyPr>
          <a:lstStyle/>
          <a:p>
            <a:r>
              <a:rPr lang="es-ES" sz="1700" dirty="0"/>
              <a:t>Muchas gracias.</a:t>
            </a:r>
          </a:p>
          <a:p>
            <a:r>
              <a:rPr lang="es-ES" sz="1700" dirty="0"/>
              <a:t>Aportes de los demás participantes</a:t>
            </a:r>
          </a:p>
          <a:p>
            <a:r>
              <a:rPr lang="es-ES" sz="1700" dirty="0"/>
              <a:t>Enriquecer los conocimientos</a:t>
            </a:r>
          </a:p>
          <a:p>
            <a:endParaRPr lang="es-ES" sz="1700" dirty="0"/>
          </a:p>
          <a:p>
            <a:endParaRPr lang="es-ES" sz="1700" dirty="0"/>
          </a:p>
          <a:p>
            <a:r>
              <a:rPr lang="es-ES" sz="1700" dirty="0"/>
              <a:t>Modelo respuesta:</a:t>
            </a:r>
          </a:p>
          <a:p>
            <a:r>
              <a:rPr lang="es-ES" sz="1200" dirty="0">
                <a:hlinkClick r:id="rId2"/>
              </a:rPr>
              <a:t>https://marincardenas.com/ejemplo-respuesta-a-la-dian-solicitud-de-documentacion-para-cumplimiento-de-la-debida-diligencia-de-crs-y-fatca/</a:t>
            </a:r>
            <a:endParaRPr lang="es-ES" sz="1200" dirty="0"/>
          </a:p>
          <a:p>
            <a:endParaRPr lang="es-ES" sz="1700" dirty="0"/>
          </a:p>
          <a:p>
            <a:r>
              <a:rPr lang="es-ES" sz="15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Guía para presentación:</a:t>
            </a:r>
          </a:p>
          <a:p>
            <a:r>
              <a:rPr lang="es-ES" sz="15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https://www.dian.gov.co/Documents/GUIA_SIII_2019_v2.pdf</a:t>
            </a:r>
            <a:endParaRPr lang="es-ES" sz="1500" dirty="0"/>
          </a:p>
          <a:p>
            <a:endParaRPr lang="es-ES" sz="1700" dirty="0"/>
          </a:p>
        </p:txBody>
      </p:sp>
      <p:pic>
        <p:nvPicPr>
          <p:cNvPr id="35" name="Picture 34" descr="Manos sujetando las muñecas de otra persona y entrelazadas para formar un círculo">
            <a:extLst>
              <a:ext uri="{FF2B5EF4-FFF2-40B4-BE49-F238E27FC236}">
                <a16:creationId xmlns:a16="http://schemas.microsoft.com/office/drawing/2014/main" id="{D474A771-33F3-0358-14F2-5F107424D0E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9542" r="25907" b="-2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47" y="365125"/>
            <a:ext cx="8317705" cy="1325563"/>
          </a:xfrm>
        </p:spPr>
        <p:txBody>
          <a:bodyPr>
            <a:normAutofit/>
          </a:bodyPr>
          <a:lstStyle/>
          <a:p>
            <a:r>
              <a:rPr lang="es-CO" sz="3500"/>
              <a:t>¿Qué cubriremos hoy?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86398E-292D-B5C0-1325-58C9097B3C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082888"/>
              </p:ext>
            </p:extLst>
          </p:nvPr>
        </p:nvGraphicFramePr>
        <p:xfrm>
          <a:off x="410766" y="2133600"/>
          <a:ext cx="8320087" cy="415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CD228D0-E848-AED6-A481-5A3F3FCCBDD5}"/>
              </a:ext>
            </a:extLst>
          </p:cNvPr>
          <p:cNvSpPr txBox="1"/>
          <p:nvPr/>
        </p:nvSpPr>
        <p:spPr>
          <a:xfrm>
            <a:off x="785193" y="6291264"/>
            <a:ext cx="7571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https://www.dian.gov.co/Documents/GUIA_SIII_2019_v2.pdf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6" y="12509"/>
            <a:ext cx="8317705" cy="1325563"/>
          </a:xfrm>
        </p:spPr>
        <p:txBody>
          <a:bodyPr>
            <a:normAutofit/>
          </a:bodyPr>
          <a:lstStyle/>
          <a:p>
            <a:r>
              <a:rPr lang="es-CO" sz="3500" dirty="0"/>
              <a:t>Entendiendo FATCA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0ED597B-71F4-8DB9-14E4-4C516FC362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807222"/>
              </p:ext>
            </p:extLst>
          </p:nvPr>
        </p:nvGraphicFramePr>
        <p:xfrm>
          <a:off x="410766" y="1698880"/>
          <a:ext cx="8320087" cy="4600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DDFE4EF6-8EE1-EC45-007D-856642DCD548}"/>
              </a:ext>
            </a:extLst>
          </p:cNvPr>
          <p:cNvSpPr txBox="1"/>
          <p:nvPr/>
        </p:nvSpPr>
        <p:spPr>
          <a:xfrm>
            <a:off x="1938528" y="6428232"/>
            <a:ext cx="642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https://www.infolaft.com/lo-que-debe-saber-sobre-fatca</a:t>
            </a:r>
            <a:endParaRPr lang="es-CO" sz="1200" dirty="0"/>
          </a:p>
          <a:p>
            <a:endParaRPr lang="es-CO" sz="1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07F0AF5-80D9-104B-DA32-4F70E5A34649}"/>
              </a:ext>
            </a:extLst>
          </p:cNvPr>
          <p:cNvSpPr txBox="1"/>
          <p:nvPr/>
        </p:nvSpPr>
        <p:spPr>
          <a:xfrm>
            <a:off x="1938528" y="1091752"/>
            <a:ext cx="6025896" cy="383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(Ley de cumplimiento fiscal para cuentas en el extranjero)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051" y="381935"/>
            <a:ext cx="7017080" cy="1200329"/>
          </a:xfrm>
        </p:spPr>
        <p:txBody>
          <a:bodyPr anchor="t">
            <a:normAutofit/>
          </a:bodyPr>
          <a:lstStyle/>
          <a:p>
            <a:r>
              <a:rPr lang="es-CO" sz="7000"/>
              <a:t>Entendiendo CRS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45650" y="554152"/>
            <a:ext cx="430632" cy="1075866"/>
            <a:chOff x="10994200" y="554152"/>
            <a:chExt cx="574177" cy="1075866"/>
          </a:xfrm>
        </p:grpSpPr>
        <p:sp>
          <p:nvSpPr>
            <p:cNvPr id="12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16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B33112-42EC-A6B5-0536-E56C3FA3D9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662612"/>
              </p:ext>
            </p:extLst>
          </p:nvPr>
        </p:nvGraphicFramePr>
        <p:xfrm>
          <a:off x="891046" y="1825625"/>
          <a:ext cx="701708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B35C705D-AD6E-DDE9-5271-AF030232670B}"/>
              </a:ext>
            </a:extLst>
          </p:cNvPr>
          <p:cNvSpPr txBox="1"/>
          <p:nvPr/>
        </p:nvSpPr>
        <p:spPr>
          <a:xfrm>
            <a:off x="481414" y="6333349"/>
            <a:ext cx="5916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https://www.oecd.org/en/about/members-partners.html</a:t>
            </a:r>
            <a:endParaRPr lang="es-CO" sz="1200" dirty="0"/>
          </a:p>
          <a:p>
            <a:endParaRPr lang="es-CO" sz="1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02912FC-AA70-B8C0-4D96-BCEEF386F940}"/>
              </a:ext>
            </a:extLst>
          </p:cNvPr>
          <p:cNvSpPr txBox="1"/>
          <p:nvPr/>
        </p:nvSpPr>
        <p:spPr>
          <a:xfrm>
            <a:off x="6812280" y="3429000"/>
            <a:ext cx="1986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8"/>
              </a:rPr>
              <a:t>https://www.oecd.org/content/dam/oecd/en/topics/policy-issues/tax-transparency-and-international-co-operation/crs-mcaa-signatories.pdf</a:t>
            </a:r>
            <a:endParaRPr lang="es-CO" sz="1200" dirty="0"/>
          </a:p>
          <a:p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381677" cy="1325563"/>
          </a:xfrm>
        </p:spPr>
        <p:txBody>
          <a:bodyPr>
            <a:normAutofit/>
          </a:bodyPr>
          <a:lstStyle/>
          <a:p>
            <a:r>
              <a:rPr lang="es-CO" sz="4500"/>
              <a:t>Marco Normativo en Colombia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01ABBE-246B-B181-C3E7-84F23B3397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35426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09CF5FB9-17B3-B5FA-5D8C-6E2732CE7D5A}"/>
              </a:ext>
            </a:extLst>
          </p:cNvPr>
          <p:cNvSpPr txBox="1"/>
          <p:nvPr/>
        </p:nvSpPr>
        <p:spPr>
          <a:xfrm>
            <a:off x="722376" y="5901929"/>
            <a:ext cx="7699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https://www.dian.gov.co/normatividad/Normatividad/Resoluci%C3%B3n%20000060%20de%2012-06-2015.pdf</a:t>
            </a:r>
            <a:endParaRPr lang="es-CO" sz="1200" dirty="0"/>
          </a:p>
          <a:p>
            <a:r>
              <a:rPr lang="es-CO" sz="1200" dirty="0">
                <a:hlinkClick r:id="rId8"/>
              </a:rPr>
              <a:t>https://www.dian.gov.co/normatividad/Normatividad/Resoluci%C3%B3n%20000078%20de%2016-07-2020.pdf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38167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200"/>
              <a:t>¿Quiénes Están Obligados a Reportar?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A4971F-3B4C-9A62-7EF3-2E592D176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41823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83FB54FA-1A9B-010E-6FF5-7C1103948C24}"/>
              </a:ext>
            </a:extLst>
          </p:cNvPr>
          <p:cNvSpPr txBox="1"/>
          <p:nvPr/>
        </p:nvSpPr>
        <p:spPr>
          <a:xfrm>
            <a:off x="536916" y="6346606"/>
            <a:ext cx="8506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https://www.ambitojuridico.com/noticias/tributario/tributario-y-contable/entidades-financieras-obligadas-cumplir-con-crs-y-fatca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38167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200"/>
              <a:t>Hoja de Ruta para el Cumplimiento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7454E9-268F-3037-9524-7F40AFFB6F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99927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B882A517-4010-8CDB-A359-BB1888409B64}"/>
              </a:ext>
            </a:extLst>
          </p:cNvPr>
          <p:cNvSpPr txBox="1"/>
          <p:nvPr/>
        </p:nvSpPr>
        <p:spPr>
          <a:xfrm>
            <a:off x="1106424" y="6275189"/>
            <a:ext cx="6995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https://diegobetancour.com.co/tag/requisitos-crs-fatca/</a:t>
            </a:r>
            <a:endParaRPr lang="es-CO" sz="1200" dirty="0"/>
          </a:p>
          <a:p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El Corazón del Cumplimiento:</a:t>
            </a:r>
            <a:br>
              <a:rPr lang="es-ES" dirty="0"/>
            </a:br>
            <a:r>
              <a:rPr lang="es-ES" dirty="0"/>
              <a:t> Conocer al Cliente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73754D5-F34C-E5E7-F85D-CC93DA474D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D29CC183-1012-F011-974E-989F5A893CCF}"/>
              </a:ext>
            </a:extLst>
          </p:cNvPr>
          <p:cNvSpPr txBox="1"/>
          <p:nvPr/>
        </p:nvSpPr>
        <p:spPr>
          <a:xfrm>
            <a:off x="585216" y="6208776"/>
            <a:ext cx="8430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https://www.dian.gov.co/Paginas/Intercambio-Internacional-de-Informacion.aspx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s-ES" sz="3600"/>
              <a:t>La Fiscalización Activa de la DIAN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59CEB1-503C-22C7-9F2B-9710F31AF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66748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02CB2303-3067-42E8-79DF-7CE61428976B}"/>
              </a:ext>
            </a:extLst>
          </p:cNvPr>
          <p:cNvSpPr txBox="1"/>
          <p:nvPr/>
        </p:nvSpPr>
        <p:spPr>
          <a:xfrm>
            <a:off x="476250" y="6223971"/>
            <a:ext cx="8462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hlinkClick r:id="rId7"/>
              </a:rPr>
              <a:t>https://www.gerencie.com/codigo-de-las-responsabilidades-tributarias-que-puede-tener-un-contribuyente-en-el-rut.html</a:t>
            </a:r>
            <a:endParaRPr lang="es-CO" sz="1200" dirty="0"/>
          </a:p>
          <a:p>
            <a:endParaRPr lang="es-CO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691</Words>
  <Application>Microsoft Office PowerPoint</Application>
  <PresentationFormat>Presentación en pantalla (4:3)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Cumplimiento de CRS y FATCA: Obligaciones y Sanciones</vt:lpstr>
      <vt:lpstr>¿Qué cubriremos hoy?</vt:lpstr>
      <vt:lpstr>Entendiendo FATCA</vt:lpstr>
      <vt:lpstr>Entendiendo CRS</vt:lpstr>
      <vt:lpstr>Marco Normativo en Colombia</vt:lpstr>
      <vt:lpstr>¿Quiénes Están Obligados a Reportar?</vt:lpstr>
      <vt:lpstr>Hoja de Ruta para el Cumplimiento</vt:lpstr>
      <vt:lpstr>El Corazón del Cumplimiento:  Conocer al Cliente</vt:lpstr>
      <vt:lpstr>La Fiscalización Activa de la DIAN</vt:lpstr>
      <vt:lpstr>Fechas Clave 2025</vt:lpstr>
      <vt:lpstr>Sanciones por Incumplimiento (DIAN)</vt:lpstr>
      <vt:lpstr>Plan de Acción Inmediato</vt:lpstr>
      <vt:lpstr>Conclusiones Clave</vt:lpstr>
      <vt:lpstr>CONVERSATORIO CRS y FATCA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Cumplimiento de CRS y FATCA: Obligaciones y Sanciones</dc:title>
  <dc:subject/>
  <dc:creator>Pc_Jefe</dc:creator>
  <cp:keywords/>
  <dc:description>generated using python-pptx</dc:description>
  <cp:lastModifiedBy>Asomutuos</cp:lastModifiedBy>
  <cp:revision>16</cp:revision>
  <dcterms:created xsi:type="dcterms:W3CDTF">2013-01-27T09:14:16Z</dcterms:created>
  <dcterms:modified xsi:type="dcterms:W3CDTF">2025-08-21T13:19:20Z</dcterms:modified>
  <cp:category/>
</cp:coreProperties>
</file>