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3215439" y="2588669"/>
            <a:ext cx="11857122" cy="6669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2427154" y="1920723"/>
            <a:ext cx="13433692" cy="75564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923651" y="5998434"/>
            <a:ext cx="2364224" cy="2348066"/>
          </a:xfrm>
          <a:custGeom>
            <a:avLst/>
            <a:gdLst/>
            <a:ahLst/>
            <a:cxnLst/>
            <a:rect l="l" t="t" r="r" b="b"/>
            <a:pathLst>
              <a:path w="2364224" h="2348066">
                <a:moveTo>
                  <a:pt x="0" y="0"/>
                </a:moveTo>
                <a:lnTo>
                  <a:pt x="2364224" y="0"/>
                </a:lnTo>
                <a:lnTo>
                  <a:pt x="2364224" y="2348065"/>
                </a:lnTo>
                <a:lnTo>
                  <a:pt x="0" y="23480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1625" t="-75318" r="-51623" b="-29328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PPT_ASOMUTUOS_210826</dc:title>
  <cp:revision>2</cp:revision>
  <dcterms:created xsi:type="dcterms:W3CDTF">2006-08-16T00:00:00Z</dcterms:created>
  <dcterms:modified xsi:type="dcterms:W3CDTF">2026-08-31T13:24:48Z</dcterms:modified>
  <dc:identifier>DAHSw4NcCfE</dc:identifier>
</cp:coreProperties>
</file>