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01" autoAdjust="0"/>
  </p:normalViewPr>
  <p:slideViewPr>
    <p:cSldViewPr>
      <p:cViewPr varScale="1">
        <p:scale>
          <a:sx n="85" d="100"/>
          <a:sy n="85" d="100"/>
        </p:scale>
        <p:origin x="3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C865-E18E-D448-9C49-1A1F2E9A4F21}" type="datetimeFigureOut">
              <a:rPr lang="es-CO" smtClean="0"/>
              <a:t>26/05/2026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D9129-9EEB-734A-83DB-BD64CA3D52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9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D9129-9EEB-734A-83DB-BD64CA3D527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31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2" y="0"/>
            <a:ext cx="16251936" cy="9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4DB562-7CD5-6487-626C-D1CB4DC3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047" b="26713"/>
          <a:stretch>
            <a:fillRect/>
          </a:stretch>
        </p:blipFill>
        <p:spPr>
          <a:xfrm>
            <a:off x="20" y="1709"/>
            <a:ext cx="16255980" cy="91422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BF81D9-4CBD-7C14-DBB4-F03FF15C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4"/>
            <a:ext cx="16256000" cy="9144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1148" y="0"/>
            <a:ext cx="10215912" cy="9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41149" y="-8"/>
            <a:ext cx="15614851" cy="854711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7FE34C-9B09-9400-EAC8-224E63F05B5D}"/>
              </a:ext>
            </a:extLst>
          </p:cNvPr>
          <p:cNvSpPr txBox="1"/>
          <p:nvPr/>
        </p:nvSpPr>
        <p:spPr>
          <a:xfrm>
            <a:off x="1502944" y="1143001"/>
            <a:ext cx="6329706" cy="4130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59729" y="-652275"/>
            <a:ext cx="3336544" cy="1625599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785" y="1416725"/>
            <a:ext cx="6341549" cy="6341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11B32C-ABF9-AF2C-7C48-DAA2EE84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12" y="4089464"/>
            <a:ext cx="4982885" cy="9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4E5D3-FC81-3A71-6955-9A337305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DA31B5-E212-E2E4-D1B6-85B51B38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4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Personalizado</PresentationFormat>
  <Paragraphs>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Asomutuos</dc:creator>
  <cp:lastModifiedBy>Asomutuos</cp:lastModifiedBy>
  <cp:revision>2</cp:revision>
  <dcterms:created xsi:type="dcterms:W3CDTF">2006-08-16T00:00:00Z</dcterms:created>
  <dcterms:modified xsi:type="dcterms:W3CDTF">2026-05-26T13:38:25Z</dcterms:modified>
</cp:coreProperties>
</file>