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4"/>
  </p:notesMasterIdLst>
  <p:sldIdLst>
    <p:sldId id="361" r:id="rId6"/>
    <p:sldId id="375" r:id="rId7"/>
    <p:sldId id="2275" r:id="rId8"/>
    <p:sldId id="2276" r:id="rId9"/>
    <p:sldId id="373" r:id="rId10"/>
    <p:sldId id="366" r:id="rId11"/>
    <p:sldId id="2274" r:id="rId12"/>
    <p:sldId id="372" r:id="rId13"/>
    <p:sldId id="371" r:id="rId14"/>
    <p:sldId id="363" r:id="rId15"/>
    <p:sldId id="364" r:id="rId16"/>
    <p:sldId id="261" r:id="rId17"/>
    <p:sldId id="356" r:id="rId18"/>
    <p:sldId id="365" r:id="rId19"/>
    <p:sldId id="367" r:id="rId20"/>
    <p:sldId id="386" r:id="rId21"/>
    <p:sldId id="2380" r:id="rId22"/>
    <p:sldId id="349" r:id="rId2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lipe Andres Murillo Angel" initials="FAMA" lastIdx="8" clrIdx="0">
    <p:extLst>
      <p:ext uri="{19B8F6BF-5375-455C-9EA6-DF929625EA0E}">
        <p15:presenceInfo xmlns:p15="http://schemas.microsoft.com/office/powerpoint/2012/main" userId="Felipe Andres Murillo Ang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3786"/>
    <a:srgbClr val="FF9F25"/>
    <a:srgbClr val="FF9C65"/>
    <a:srgbClr val="FF8B2C"/>
    <a:srgbClr val="572364"/>
    <a:srgbClr val="C93C20"/>
    <a:srgbClr val="D89AFF"/>
    <a:srgbClr val="9437FF"/>
    <a:srgbClr val="FF7E3F"/>
    <a:srgbClr val="FF7A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2000" noProof="0" dirty="0"/>
              <a:t>Resultados Estrategia </a:t>
            </a:r>
            <a:r>
              <a:rPr lang="es-CO" sz="2000" noProof="0" dirty="0" err="1"/>
              <a:t>PrimerA</a:t>
            </a:r>
            <a:r>
              <a:rPr lang="es-CO" sz="2000" baseline="0" noProof="0" dirty="0"/>
              <a:t> LÍNEA</a:t>
            </a:r>
            <a:r>
              <a:rPr lang="es-CO" sz="2000" noProof="0" dirty="0"/>
              <a:t> de Defensa</a:t>
            </a:r>
          </a:p>
        </c:rich>
      </c:tx>
      <c:layout>
        <c:manualLayout>
          <c:xMode val="edge"/>
          <c:yMode val="edge"/>
          <c:x val="0.1430281632781969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089491505138805"/>
          <c:y val="0.11856464795429209"/>
          <c:w val="0.72727198682178662"/>
          <c:h val="0.7004771602658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Hoja1!$C$2</c:f>
              <c:strCache>
                <c:ptCount val="1"/>
                <c:pt idx="0">
                  <c:v>% de ser Victima de un Ataque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numRef>
              <c:f>Hoja1!$B$3:$B$14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Hoja1!$C$3:$C$14</c:f>
              <c:numCache>
                <c:formatCode>0%</c:formatCode>
                <c:ptCount val="12"/>
                <c:pt idx="0">
                  <c:v>0.4</c:v>
                </c:pt>
                <c:pt idx="1">
                  <c:v>0.26</c:v>
                </c:pt>
                <c:pt idx="2">
                  <c:v>0.14000000000000001</c:v>
                </c:pt>
                <c:pt idx="3">
                  <c:v>0.12</c:v>
                </c:pt>
                <c:pt idx="4">
                  <c:v>0.11</c:v>
                </c:pt>
                <c:pt idx="5">
                  <c:v>0.1</c:v>
                </c:pt>
                <c:pt idx="6">
                  <c:v>9.5000000000000001E-2</c:v>
                </c:pt>
                <c:pt idx="7">
                  <c:v>7.2999999999999995E-2</c:v>
                </c:pt>
                <c:pt idx="8">
                  <c:v>6.6000000000000003E-2</c:v>
                </c:pt>
                <c:pt idx="9">
                  <c:v>5.8000000000000003E-2</c:v>
                </c:pt>
                <c:pt idx="10">
                  <c:v>4.7E-2</c:v>
                </c:pt>
                <c:pt idx="11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C-4E73-9652-0B0722F83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579528304"/>
        <c:axId val="575677072"/>
      </c:barChart>
      <c:catAx>
        <c:axId val="579528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/>
                  <a:t>Mes</a:t>
                </a:r>
              </a:p>
              <a:p>
                <a:pPr>
                  <a:defRPr/>
                </a:pPr>
                <a:r>
                  <a:rPr lang="es-CO" dirty="0"/>
                  <a:t>Basado en 4 Millones de Usuarios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75677072"/>
        <c:crosses val="autoZero"/>
        <c:auto val="1"/>
        <c:lblAlgn val="ctr"/>
        <c:lblOffset val="100"/>
        <c:noMultiLvlLbl val="0"/>
      </c:catAx>
      <c:valAx>
        <c:axId val="5756770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dirty="0"/>
                  <a:t>Porcentaje de Riesgo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7952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8499299367186448"/>
          <c:y val="0.32513373802725931"/>
          <c:w val="0.20898804685513109"/>
          <c:h val="0.282790389538669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F83731-29B6-443B-9357-CF739EAD62AA}" type="doc">
      <dgm:prSet loTypeId="urn:microsoft.com/office/officeart/2005/8/layout/cycle8" loCatId="cycle" qsTypeId="urn:microsoft.com/office/officeart/2005/8/quickstyle/simple5" qsCatId="simple" csTypeId="urn:microsoft.com/office/officeart/2005/8/colors/accent0_3" csCatId="mainScheme" phldr="1"/>
      <dgm:spPr/>
    </dgm:pt>
    <dgm:pt modelId="{2C8A938F-6CCA-4ED0-8945-2553C92171BE}">
      <dgm:prSet phldrT="[Texto]" custT="1"/>
      <dgm:spPr/>
      <dgm:t>
        <a:bodyPr/>
        <a:lstStyle/>
        <a:p>
          <a:r>
            <a:rPr lang="es-ES" sz="1800" b="1" dirty="0">
              <a:latin typeface="Gadugi" panose="020B0502040204020203" pitchFamily="34" charset="0"/>
              <a:ea typeface="Gadugi" panose="020B0502040204020203" pitchFamily="34" charset="0"/>
            </a:rPr>
            <a:t>SIMULACIÓN ATAQUES</a:t>
          </a:r>
        </a:p>
        <a:p>
          <a:r>
            <a:rPr lang="es-ES" sz="1800" b="1" dirty="0">
              <a:latin typeface="Gadugi" panose="020B0502040204020203" pitchFamily="34" charset="0"/>
              <a:ea typeface="Gadugi" panose="020B0502040204020203" pitchFamily="34" charset="0"/>
            </a:rPr>
            <a:t>PHISHING</a:t>
          </a:r>
          <a:endParaRPr lang="es-CO" sz="1800" b="1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12D60B80-81D7-46E5-BF44-5DE04F4676CB}" type="parTrans" cxnId="{AC8F6F35-4E8B-4BC0-8A1E-7236B84F8141}">
      <dgm:prSet/>
      <dgm:spPr/>
      <dgm:t>
        <a:bodyPr/>
        <a:lstStyle/>
        <a:p>
          <a:endParaRPr lang="es-CO" sz="1800" b="1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686DC82C-7E87-45F5-A87B-B551F02C2CC7}" type="sibTrans" cxnId="{AC8F6F35-4E8B-4BC0-8A1E-7236B84F8141}">
      <dgm:prSet/>
      <dgm:spPr/>
      <dgm:t>
        <a:bodyPr/>
        <a:lstStyle/>
        <a:p>
          <a:endParaRPr lang="es-CO" sz="1800" b="1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23DC5D8-1016-4790-9A55-B6B2F1E41BE5}">
      <dgm:prSet phldrT="[Texto]" custT="1"/>
      <dgm:spPr/>
      <dgm:t>
        <a:bodyPr/>
        <a:lstStyle/>
        <a:p>
          <a:r>
            <a:rPr lang="es-ES" sz="1800" b="1" dirty="0">
              <a:latin typeface="Gadugi" panose="020B0502040204020203" pitchFamily="34" charset="0"/>
              <a:ea typeface="Gadugi" panose="020B0502040204020203" pitchFamily="34" charset="0"/>
            </a:rPr>
            <a:t>MEDICIÓN Y ANALÍTICA COMPORTAMIENTO DE USUARIOS</a:t>
          </a:r>
          <a:endParaRPr lang="es-CO" sz="1800" b="1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B5746E94-180C-41F6-B04E-2950C97ACFF8}" type="parTrans" cxnId="{03FE0F9A-14BE-4951-87AC-B8B554DC902F}">
      <dgm:prSet/>
      <dgm:spPr/>
      <dgm:t>
        <a:bodyPr/>
        <a:lstStyle/>
        <a:p>
          <a:endParaRPr lang="es-CO" sz="1800" b="1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E5EFFCD1-274B-4C3E-B773-0A693BE11D0E}" type="sibTrans" cxnId="{03FE0F9A-14BE-4951-87AC-B8B554DC902F}">
      <dgm:prSet/>
      <dgm:spPr/>
      <dgm:t>
        <a:bodyPr/>
        <a:lstStyle/>
        <a:p>
          <a:endParaRPr lang="es-CO" sz="1800" b="1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235FB92-4A1D-4DC2-BD58-5D267B452480}">
      <dgm:prSet phldrT="[Texto]" custT="1"/>
      <dgm:spPr/>
      <dgm:t>
        <a:bodyPr/>
        <a:lstStyle/>
        <a:p>
          <a:pPr algn="l"/>
          <a:r>
            <a:rPr lang="es-ES" sz="1400" b="1" dirty="0">
              <a:latin typeface="Gadugi" panose="020B0502040204020203" pitchFamily="34" charset="0"/>
              <a:ea typeface="Gadugi" panose="020B0502040204020203" pitchFamily="34" charset="0"/>
            </a:rPr>
            <a:t>SECURITY </a:t>
          </a:r>
          <a:r>
            <a:rPr lang="es-ES" sz="1400" b="1" dirty="0" err="1">
              <a:latin typeface="Gadugi" panose="020B0502040204020203" pitchFamily="34" charset="0"/>
              <a:ea typeface="Gadugi" panose="020B0502040204020203" pitchFamily="34" charset="0"/>
            </a:rPr>
            <a:t>AWARENESS</a:t>
          </a:r>
          <a:endParaRPr lang="es-ES" sz="1400" b="1" dirty="0">
            <a:latin typeface="Gadugi" panose="020B0502040204020203" pitchFamily="34" charset="0"/>
            <a:ea typeface="Gadugi" panose="020B0502040204020203" pitchFamily="34" charset="0"/>
          </a:endParaRPr>
        </a:p>
        <a:p>
          <a:pPr algn="l"/>
          <a:r>
            <a:rPr lang="es-ES" sz="1400" b="1" dirty="0">
              <a:latin typeface="Gadugi" panose="020B0502040204020203" pitchFamily="34" charset="0"/>
              <a:ea typeface="Gadugi" panose="020B0502040204020203" pitchFamily="34" charset="0"/>
            </a:rPr>
            <a:t>PORTAL WEB ENTRENAMIENTO</a:t>
          </a:r>
          <a:endParaRPr lang="es-CO" sz="1400" b="1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C5291B80-A58E-4EB4-BB27-26D77FAE11C7}" type="parTrans" cxnId="{6C57110E-AC3A-417C-9847-FF958BA62FB9}">
      <dgm:prSet/>
      <dgm:spPr/>
      <dgm:t>
        <a:bodyPr/>
        <a:lstStyle/>
        <a:p>
          <a:endParaRPr lang="es-CO" sz="1800" b="1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087CF822-F5B7-4BCB-991B-EB3929D954C9}" type="sibTrans" cxnId="{6C57110E-AC3A-417C-9847-FF958BA62FB9}">
      <dgm:prSet/>
      <dgm:spPr/>
      <dgm:t>
        <a:bodyPr/>
        <a:lstStyle/>
        <a:p>
          <a:endParaRPr lang="es-CO" sz="1800" b="1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E7991C0C-FB21-467D-974D-596901FBAE0D}" type="pres">
      <dgm:prSet presAssocID="{63F83731-29B6-443B-9357-CF739EAD62AA}" presName="compositeShape" presStyleCnt="0">
        <dgm:presLayoutVars>
          <dgm:chMax val="7"/>
          <dgm:dir/>
          <dgm:resizeHandles val="exact"/>
        </dgm:presLayoutVars>
      </dgm:prSet>
      <dgm:spPr/>
    </dgm:pt>
    <dgm:pt modelId="{CE436FD6-72E4-4EC9-B56C-07345C23367D}" type="pres">
      <dgm:prSet presAssocID="{63F83731-29B6-443B-9357-CF739EAD62AA}" presName="wedge1" presStyleLbl="node1" presStyleIdx="0" presStyleCnt="3"/>
      <dgm:spPr/>
    </dgm:pt>
    <dgm:pt modelId="{18D9547C-99E0-43E8-B134-0B51A2C0C37A}" type="pres">
      <dgm:prSet presAssocID="{63F83731-29B6-443B-9357-CF739EAD62AA}" presName="dummy1a" presStyleCnt="0"/>
      <dgm:spPr/>
    </dgm:pt>
    <dgm:pt modelId="{5EBD0978-87C9-4A8F-9FBF-2170F5B46B08}" type="pres">
      <dgm:prSet presAssocID="{63F83731-29B6-443B-9357-CF739EAD62AA}" presName="dummy1b" presStyleCnt="0"/>
      <dgm:spPr/>
    </dgm:pt>
    <dgm:pt modelId="{61170145-18E1-496A-B90F-8C6FED8AE77E}" type="pres">
      <dgm:prSet presAssocID="{63F83731-29B6-443B-9357-CF739EAD62A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90EE2E5-EBD0-4868-821A-6539A4225B5D}" type="pres">
      <dgm:prSet presAssocID="{63F83731-29B6-443B-9357-CF739EAD62AA}" presName="wedge2" presStyleLbl="node1" presStyleIdx="1" presStyleCnt="3" custLinFactNeighborX="1677" custLinFactNeighborY="-2994"/>
      <dgm:spPr/>
    </dgm:pt>
    <dgm:pt modelId="{90B4EABD-2A95-4C76-A254-442483132354}" type="pres">
      <dgm:prSet presAssocID="{63F83731-29B6-443B-9357-CF739EAD62AA}" presName="dummy2a" presStyleCnt="0"/>
      <dgm:spPr/>
    </dgm:pt>
    <dgm:pt modelId="{E3C1A897-C139-4064-BA58-6C6910C35A86}" type="pres">
      <dgm:prSet presAssocID="{63F83731-29B6-443B-9357-CF739EAD62AA}" presName="dummy2b" presStyleCnt="0"/>
      <dgm:spPr/>
    </dgm:pt>
    <dgm:pt modelId="{E78DFD3D-489F-4597-80AF-73F7C08DB67C}" type="pres">
      <dgm:prSet presAssocID="{63F83731-29B6-443B-9357-CF739EAD62A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946EA6B-2788-4503-9BB1-4138815E2546}" type="pres">
      <dgm:prSet presAssocID="{63F83731-29B6-443B-9357-CF739EAD62AA}" presName="wedge3" presStyleLbl="node1" presStyleIdx="2" presStyleCnt="3" custLinFactNeighborX="3184" custLinFactNeighborY="-30"/>
      <dgm:spPr/>
    </dgm:pt>
    <dgm:pt modelId="{9C0C6623-937E-4FD5-A3FC-78A7BDA017B8}" type="pres">
      <dgm:prSet presAssocID="{63F83731-29B6-443B-9357-CF739EAD62AA}" presName="dummy3a" presStyleCnt="0"/>
      <dgm:spPr/>
    </dgm:pt>
    <dgm:pt modelId="{F86A700D-8194-4103-9083-CE46B210F454}" type="pres">
      <dgm:prSet presAssocID="{63F83731-29B6-443B-9357-CF739EAD62AA}" presName="dummy3b" presStyleCnt="0"/>
      <dgm:spPr/>
    </dgm:pt>
    <dgm:pt modelId="{FEED1535-9220-4942-A12F-EB23AC77C4F3}" type="pres">
      <dgm:prSet presAssocID="{63F83731-29B6-443B-9357-CF739EAD62A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07A7BD80-D38E-4B5E-9823-BABD3A81B59B}" type="pres">
      <dgm:prSet presAssocID="{686DC82C-7E87-45F5-A87B-B551F02C2CC7}" presName="arrowWedge1" presStyleLbl="fgSibTrans2D1" presStyleIdx="0" presStyleCnt="3"/>
      <dgm:spPr/>
    </dgm:pt>
    <dgm:pt modelId="{73F5EB75-BB45-4221-9FE3-6C9FF113D5C1}" type="pres">
      <dgm:prSet presAssocID="{E5EFFCD1-274B-4C3E-B773-0A693BE11D0E}" presName="arrowWedge2" presStyleLbl="fgSibTrans2D1" presStyleIdx="1" presStyleCnt="3"/>
      <dgm:spPr/>
    </dgm:pt>
    <dgm:pt modelId="{2A44147C-48E7-47CA-A801-31ED49C1695B}" type="pres">
      <dgm:prSet presAssocID="{087CF822-F5B7-4BCB-991B-EB3929D954C9}" presName="arrowWedge3" presStyleLbl="fgSibTrans2D1" presStyleIdx="2" presStyleCnt="3"/>
      <dgm:spPr/>
    </dgm:pt>
  </dgm:ptLst>
  <dgm:cxnLst>
    <dgm:cxn modelId="{6A3E5903-C37B-48F4-87CB-1015BF911D63}" type="presOf" srcId="{2C8A938F-6CCA-4ED0-8945-2553C92171BE}" destId="{CE436FD6-72E4-4EC9-B56C-07345C23367D}" srcOrd="0" destOrd="0" presId="urn:microsoft.com/office/officeart/2005/8/layout/cycle8"/>
    <dgm:cxn modelId="{6C57110E-AC3A-417C-9847-FF958BA62FB9}" srcId="{63F83731-29B6-443B-9357-CF739EAD62AA}" destId="{2235FB92-4A1D-4DC2-BD58-5D267B452480}" srcOrd="2" destOrd="0" parTransId="{C5291B80-A58E-4EB4-BB27-26D77FAE11C7}" sibTransId="{087CF822-F5B7-4BCB-991B-EB3929D954C9}"/>
    <dgm:cxn modelId="{4F52601A-50E7-4F95-8000-0BB4515DBD74}" type="presOf" srcId="{63F83731-29B6-443B-9357-CF739EAD62AA}" destId="{E7991C0C-FB21-467D-974D-596901FBAE0D}" srcOrd="0" destOrd="0" presId="urn:microsoft.com/office/officeart/2005/8/layout/cycle8"/>
    <dgm:cxn modelId="{3D39C51C-D9B8-4EB4-8E7F-6496C03931E5}" type="presOf" srcId="{D23DC5D8-1016-4790-9A55-B6B2F1E41BE5}" destId="{E78DFD3D-489F-4597-80AF-73F7C08DB67C}" srcOrd="1" destOrd="0" presId="urn:microsoft.com/office/officeart/2005/8/layout/cycle8"/>
    <dgm:cxn modelId="{AC8F6F35-4E8B-4BC0-8A1E-7236B84F8141}" srcId="{63F83731-29B6-443B-9357-CF739EAD62AA}" destId="{2C8A938F-6CCA-4ED0-8945-2553C92171BE}" srcOrd="0" destOrd="0" parTransId="{12D60B80-81D7-46E5-BF44-5DE04F4676CB}" sibTransId="{686DC82C-7E87-45F5-A87B-B551F02C2CC7}"/>
    <dgm:cxn modelId="{6F318E3D-8FA0-474F-B0CB-C95BFCC41D53}" type="presOf" srcId="{D23DC5D8-1016-4790-9A55-B6B2F1E41BE5}" destId="{F90EE2E5-EBD0-4868-821A-6539A4225B5D}" srcOrd="0" destOrd="0" presId="urn:microsoft.com/office/officeart/2005/8/layout/cycle8"/>
    <dgm:cxn modelId="{3F3EB178-8B75-4B6F-BA07-C64894FCE3FB}" type="presOf" srcId="{2235FB92-4A1D-4DC2-BD58-5D267B452480}" destId="{E946EA6B-2788-4503-9BB1-4138815E2546}" srcOrd="0" destOrd="0" presId="urn:microsoft.com/office/officeart/2005/8/layout/cycle8"/>
    <dgm:cxn modelId="{03FE0F9A-14BE-4951-87AC-B8B554DC902F}" srcId="{63F83731-29B6-443B-9357-CF739EAD62AA}" destId="{D23DC5D8-1016-4790-9A55-B6B2F1E41BE5}" srcOrd="1" destOrd="0" parTransId="{B5746E94-180C-41F6-B04E-2950C97ACFF8}" sibTransId="{E5EFFCD1-274B-4C3E-B773-0A693BE11D0E}"/>
    <dgm:cxn modelId="{03F2F8CE-40E7-4737-8E07-BDFCA652FE93}" type="presOf" srcId="{2C8A938F-6CCA-4ED0-8945-2553C92171BE}" destId="{61170145-18E1-496A-B90F-8C6FED8AE77E}" srcOrd="1" destOrd="0" presId="urn:microsoft.com/office/officeart/2005/8/layout/cycle8"/>
    <dgm:cxn modelId="{5D3291DB-59E6-4612-9E91-1377ACA339BF}" type="presOf" srcId="{2235FB92-4A1D-4DC2-BD58-5D267B452480}" destId="{FEED1535-9220-4942-A12F-EB23AC77C4F3}" srcOrd="1" destOrd="0" presId="urn:microsoft.com/office/officeart/2005/8/layout/cycle8"/>
    <dgm:cxn modelId="{6A7C5448-413B-4E76-AB2F-32C317ED38D9}" type="presParOf" srcId="{E7991C0C-FB21-467D-974D-596901FBAE0D}" destId="{CE436FD6-72E4-4EC9-B56C-07345C23367D}" srcOrd="0" destOrd="0" presId="urn:microsoft.com/office/officeart/2005/8/layout/cycle8"/>
    <dgm:cxn modelId="{6F04D9E5-106D-45A4-84DF-FA60CB7E14AA}" type="presParOf" srcId="{E7991C0C-FB21-467D-974D-596901FBAE0D}" destId="{18D9547C-99E0-43E8-B134-0B51A2C0C37A}" srcOrd="1" destOrd="0" presId="urn:microsoft.com/office/officeart/2005/8/layout/cycle8"/>
    <dgm:cxn modelId="{7E773346-8040-4A3C-8E75-4F4FAAB706D3}" type="presParOf" srcId="{E7991C0C-FB21-467D-974D-596901FBAE0D}" destId="{5EBD0978-87C9-4A8F-9FBF-2170F5B46B08}" srcOrd="2" destOrd="0" presId="urn:microsoft.com/office/officeart/2005/8/layout/cycle8"/>
    <dgm:cxn modelId="{ADE6526A-678F-4C7D-B306-4B07F277230A}" type="presParOf" srcId="{E7991C0C-FB21-467D-974D-596901FBAE0D}" destId="{61170145-18E1-496A-B90F-8C6FED8AE77E}" srcOrd="3" destOrd="0" presId="urn:microsoft.com/office/officeart/2005/8/layout/cycle8"/>
    <dgm:cxn modelId="{8BB54A7A-5661-4EDB-B5BD-EA5F17BC8739}" type="presParOf" srcId="{E7991C0C-FB21-467D-974D-596901FBAE0D}" destId="{F90EE2E5-EBD0-4868-821A-6539A4225B5D}" srcOrd="4" destOrd="0" presId="urn:microsoft.com/office/officeart/2005/8/layout/cycle8"/>
    <dgm:cxn modelId="{285DF36B-1BD3-4DF1-B8A8-951D8FF08CB6}" type="presParOf" srcId="{E7991C0C-FB21-467D-974D-596901FBAE0D}" destId="{90B4EABD-2A95-4C76-A254-442483132354}" srcOrd="5" destOrd="0" presId="urn:microsoft.com/office/officeart/2005/8/layout/cycle8"/>
    <dgm:cxn modelId="{C621ED47-D3F4-40A6-8ACA-42273A7BB859}" type="presParOf" srcId="{E7991C0C-FB21-467D-974D-596901FBAE0D}" destId="{E3C1A897-C139-4064-BA58-6C6910C35A86}" srcOrd="6" destOrd="0" presId="urn:microsoft.com/office/officeart/2005/8/layout/cycle8"/>
    <dgm:cxn modelId="{2445A4ED-5FA5-4F9D-9ECC-BC8B3F36E7B5}" type="presParOf" srcId="{E7991C0C-FB21-467D-974D-596901FBAE0D}" destId="{E78DFD3D-489F-4597-80AF-73F7C08DB67C}" srcOrd="7" destOrd="0" presId="urn:microsoft.com/office/officeart/2005/8/layout/cycle8"/>
    <dgm:cxn modelId="{199A4733-7996-4DF1-A4BF-2AFF4B641C41}" type="presParOf" srcId="{E7991C0C-FB21-467D-974D-596901FBAE0D}" destId="{E946EA6B-2788-4503-9BB1-4138815E2546}" srcOrd="8" destOrd="0" presId="urn:microsoft.com/office/officeart/2005/8/layout/cycle8"/>
    <dgm:cxn modelId="{BAC8A5C2-F4A1-4158-B621-B2D8C6361117}" type="presParOf" srcId="{E7991C0C-FB21-467D-974D-596901FBAE0D}" destId="{9C0C6623-937E-4FD5-A3FC-78A7BDA017B8}" srcOrd="9" destOrd="0" presId="urn:microsoft.com/office/officeart/2005/8/layout/cycle8"/>
    <dgm:cxn modelId="{F87DE4EE-3E6B-432E-BF7D-333634E2FFB4}" type="presParOf" srcId="{E7991C0C-FB21-467D-974D-596901FBAE0D}" destId="{F86A700D-8194-4103-9083-CE46B210F454}" srcOrd="10" destOrd="0" presId="urn:microsoft.com/office/officeart/2005/8/layout/cycle8"/>
    <dgm:cxn modelId="{299B21FB-539B-443D-ACD5-C278B5F3CCE4}" type="presParOf" srcId="{E7991C0C-FB21-467D-974D-596901FBAE0D}" destId="{FEED1535-9220-4942-A12F-EB23AC77C4F3}" srcOrd="11" destOrd="0" presId="urn:microsoft.com/office/officeart/2005/8/layout/cycle8"/>
    <dgm:cxn modelId="{015A0808-012D-498F-9863-43FD33DD31E5}" type="presParOf" srcId="{E7991C0C-FB21-467D-974D-596901FBAE0D}" destId="{07A7BD80-D38E-4B5E-9823-BABD3A81B59B}" srcOrd="12" destOrd="0" presId="urn:microsoft.com/office/officeart/2005/8/layout/cycle8"/>
    <dgm:cxn modelId="{3D55D2DB-AE14-40F7-92E2-1E950B52545A}" type="presParOf" srcId="{E7991C0C-FB21-467D-974D-596901FBAE0D}" destId="{73F5EB75-BB45-4221-9FE3-6C9FF113D5C1}" srcOrd="13" destOrd="0" presId="urn:microsoft.com/office/officeart/2005/8/layout/cycle8"/>
    <dgm:cxn modelId="{5F12EADA-4CE4-4680-9BA5-EB34672A5CDC}" type="presParOf" srcId="{E7991C0C-FB21-467D-974D-596901FBAE0D}" destId="{2A44147C-48E7-47CA-A801-31ED49C1695B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83D6C0-F800-43DE-A018-6645EDC1B01A}" type="doc">
      <dgm:prSet loTypeId="urn:microsoft.com/office/officeart/2005/8/layout/chevron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954508A1-043F-4510-80ED-43837352BAC4}">
      <dgm:prSet phldrT="[Texto]" custT="1"/>
      <dgm:spPr/>
      <dgm:t>
        <a:bodyPr/>
        <a:lstStyle/>
        <a:p>
          <a:pPr algn="ctr"/>
          <a:r>
            <a:rPr lang="es-ES" sz="2000">
              <a:latin typeface="Gadugi" panose="020B0502040204020203" pitchFamily="34" charset="0"/>
              <a:ea typeface="Gadugi" panose="020B0502040204020203" pitchFamily="34" charset="0"/>
            </a:rPr>
            <a:t>1</a:t>
          </a:r>
          <a:endParaRPr lang="es-CO" sz="20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1F05AAD8-A0BF-4969-9819-A63A67F48D4B}" type="parTrans" cxnId="{4A3D37E8-F0E6-4FCF-BD0C-3D5AC3ACDF19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C0A80587-44DA-4269-AAD9-2D35A403B9ED}" type="sibTrans" cxnId="{4A3D37E8-F0E6-4FCF-BD0C-3D5AC3ACDF19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CD1518E1-F51F-409E-B1C6-830F873767FA}">
      <dgm:prSet phldrT="[Texto]" custT="1"/>
      <dgm:spPr/>
      <dgm:t>
        <a:bodyPr/>
        <a:lstStyle/>
        <a:p>
          <a:pPr algn="ctr"/>
          <a:r>
            <a:rPr lang="es-ES" sz="2000" dirty="0">
              <a:latin typeface="Gadugi" panose="020B0502040204020203" pitchFamily="34" charset="0"/>
              <a:ea typeface="Gadugi" panose="020B0502040204020203" pitchFamily="34" charset="0"/>
            </a:rPr>
            <a:t>2</a:t>
          </a:r>
          <a:endParaRPr lang="es-CO" sz="20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1B6E2E88-5C88-4454-829B-96E231746D1C}" type="parTrans" cxnId="{0A2528F8-E482-4243-B55A-50C0E84493CD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9DA6F035-2322-4990-8B7E-612E2BC81F28}" type="sibTrans" cxnId="{0A2528F8-E482-4243-B55A-50C0E84493CD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9C6059E-DB69-4FCE-B2F1-099B9C20D5CF}">
      <dgm:prSet phldrT="[Texto]" custT="1"/>
      <dgm:spPr/>
      <dgm:t>
        <a:bodyPr/>
        <a:lstStyle/>
        <a:p>
          <a:pPr algn="l"/>
          <a:r>
            <a:rPr lang="es-ES" sz="2000" dirty="0">
              <a:latin typeface="Gadugi" panose="020B0502040204020203" pitchFamily="34" charset="0"/>
              <a:ea typeface="Gadugi" panose="020B0502040204020203" pitchFamily="34" charset="0"/>
            </a:rPr>
            <a:t>Análisis del comportamiento de sus Usuarios.</a:t>
          </a:r>
          <a:endParaRPr lang="es-CO" sz="20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33F08268-5960-4D44-90C0-41A43C00730A}" type="parTrans" cxnId="{F510758E-BC6A-427D-9AAC-E9E8669CE905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48930B98-A7A5-4060-AC4F-CC8BE7A2D818}" type="sibTrans" cxnId="{F510758E-BC6A-427D-9AAC-E9E8669CE905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7E99F41D-131D-43B4-8ACD-009CB11A727C}">
      <dgm:prSet phldrT="[Texto]" custT="1"/>
      <dgm:spPr/>
      <dgm:t>
        <a:bodyPr/>
        <a:lstStyle/>
        <a:p>
          <a:pPr algn="ctr"/>
          <a:r>
            <a:rPr lang="es-ES" sz="2000" dirty="0">
              <a:latin typeface="Gadugi" panose="020B0502040204020203" pitchFamily="34" charset="0"/>
              <a:ea typeface="Gadugi" panose="020B0502040204020203" pitchFamily="34" charset="0"/>
            </a:rPr>
            <a:t>3</a:t>
          </a:r>
          <a:endParaRPr lang="es-CO" sz="20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35B43CB3-C066-4A77-B881-09CC05C538D5}" type="parTrans" cxnId="{B274DD7E-AA2A-4C28-A38D-ECB4D1301D6D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3A37191-BF57-49B0-ABE1-30E1E4A8067D}" type="sibTrans" cxnId="{B274DD7E-AA2A-4C28-A38D-ECB4D1301D6D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77184354-3835-4715-93C7-7AFFBF060026}">
      <dgm:prSet phldrT="[Texto]" custT="1"/>
      <dgm:spPr/>
      <dgm:t>
        <a:bodyPr/>
        <a:lstStyle/>
        <a:p>
          <a:pPr algn="l"/>
          <a:r>
            <a:rPr lang="es-ES" sz="2000" dirty="0">
              <a:latin typeface="Gadugi" panose="020B0502040204020203" pitchFamily="34" charset="0"/>
              <a:ea typeface="Gadugi" panose="020B0502040204020203" pitchFamily="34" charset="0"/>
            </a:rPr>
            <a:t>Entrene a sus Usuarios para convertirlos en su primera línea de defensa.</a:t>
          </a:r>
          <a:endParaRPr lang="es-CO" sz="20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457F04D-6272-4DCE-8808-175FE4449A90}" type="parTrans" cxnId="{299D8D0E-80A0-40F2-BA79-4305A022F048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F98967E2-65EF-4643-BED9-5FCDAC62ECF7}" type="sibTrans" cxnId="{299D8D0E-80A0-40F2-BA79-4305A022F048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65D4A0DD-232D-4433-A0C0-ED79396F1EE3}">
      <dgm:prSet phldrT="[Texto]" custT="1"/>
      <dgm:spPr/>
      <dgm:t>
        <a:bodyPr/>
        <a:lstStyle/>
        <a:p>
          <a:pPr algn="l"/>
          <a:r>
            <a:rPr lang="es-ES" sz="2000" dirty="0">
              <a:latin typeface="Gadugi" panose="020B0502040204020203" pitchFamily="34" charset="0"/>
              <a:ea typeface="Gadugi" panose="020B0502040204020203" pitchFamily="34" charset="0"/>
            </a:rPr>
            <a:t>Ejecución Campañas de Phishing.</a:t>
          </a:r>
          <a:endParaRPr lang="es-CO" sz="20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85BB0A6-94DE-4A32-B660-589AB03D334E}" type="sibTrans" cxnId="{BE3E0E97-CE93-40F8-8A81-E411D98705C5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E9D0938D-B3EC-4E38-891A-0FE683C7F5F4}" type="parTrans" cxnId="{BE3E0E97-CE93-40F8-8A81-E411D98705C5}">
      <dgm:prSet/>
      <dgm:spPr/>
      <dgm:t>
        <a:bodyPr/>
        <a:lstStyle/>
        <a:p>
          <a:pPr algn="ctr"/>
          <a:endParaRPr lang="es-CO" sz="20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B39E380C-33D3-4B6C-8B59-964177E1C8A3}" type="pres">
      <dgm:prSet presAssocID="{DF83D6C0-F800-43DE-A018-6645EDC1B01A}" presName="linearFlow" presStyleCnt="0">
        <dgm:presLayoutVars>
          <dgm:dir/>
          <dgm:animLvl val="lvl"/>
          <dgm:resizeHandles val="exact"/>
        </dgm:presLayoutVars>
      </dgm:prSet>
      <dgm:spPr/>
    </dgm:pt>
    <dgm:pt modelId="{36375653-01FA-43BA-8061-413429D3B322}" type="pres">
      <dgm:prSet presAssocID="{954508A1-043F-4510-80ED-43837352BAC4}" presName="composite" presStyleCnt="0"/>
      <dgm:spPr/>
    </dgm:pt>
    <dgm:pt modelId="{B0310ABA-DE7F-4455-9398-FB1ED728B94F}" type="pres">
      <dgm:prSet presAssocID="{954508A1-043F-4510-80ED-43837352BAC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91D79C2-BBCA-475B-A5D5-B7F90D7B2119}" type="pres">
      <dgm:prSet presAssocID="{954508A1-043F-4510-80ED-43837352BAC4}" presName="descendantText" presStyleLbl="alignAcc1" presStyleIdx="0" presStyleCnt="3">
        <dgm:presLayoutVars>
          <dgm:bulletEnabled val="1"/>
        </dgm:presLayoutVars>
      </dgm:prSet>
      <dgm:spPr/>
    </dgm:pt>
    <dgm:pt modelId="{AF580E0D-D085-454D-88BE-4DE2B65321F0}" type="pres">
      <dgm:prSet presAssocID="{C0A80587-44DA-4269-AAD9-2D35A403B9ED}" presName="sp" presStyleCnt="0"/>
      <dgm:spPr/>
    </dgm:pt>
    <dgm:pt modelId="{426A1AEE-D6A3-417D-9569-14EE341DFC9A}" type="pres">
      <dgm:prSet presAssocID="{CD1518E1-F51F-409E-B1C6-830F873767FA}" presName="composite" presStyleCnt="0"/>
      <dgm:spPr/>
    </dgm:pt>
    <dgm:pt modelId="{4B937012-B487-4960-AD2A-1F971EAC3BAF}" type="pres">
      <dgm:prSet presAssocID="{CD1518E1-F51F-409E-B1C6-830F873767F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B15B570-2842-4EB8-8D84-439B1A2FDD07}" type="pres">
      <dgm:prSet presAssocID="{CD1518E1-F51F-409E-B1C6-830F873767FA}" presName="descendantText" presStyleLbl="alignAcc1" presStyleIdx="1" presStyleCnt="3">
        <dgm:presLayoutVars>
          <dgm:bulletEnabled val="1"/>
        </dgm:presLayoutVars>
      </dgm:prSet>
      <dgm:spPr/>
    </dgm:pt>
    <dgm:pt modelId="{E89FC6EC-A790-4D0B-8C61-399DDBBB435A}" type="pres">
      <dgm:prSet presAssocID="{9DA6F035-2322-4990-8B7E-612E2BC81F28}" presName="sp" presStyleCnt="0"/>
      <dgm:spPr/>
    </dgm:pt>
    <dgm:pt modelId="{35086BE6-9E94-4F0F-81AE-A07B77CE8ED9}" type="pres">
      <dgm:prSet presAssocID="{7E99F41D-131D-43B4-8ACD-009CB11A727C}" presName="composite" presStyleCnt="0"/>
      <dgm:spPr/>
    </dgm:pt>
    <dgm:pt modelId="{893AEC1D-B639-4D54-AF86-541E166A6D05}" type="pres">
      <dgm:prSet presAssocID="{7E99F41D-131D-43B4-8ACD-009CB11A727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B6A1DBB-D67D-4002-B035-B04F4C5A1D8F}" type="pres">
      <dgm:prSet presAssocID="{7E99F41D-131D-43B4-8ACD-009CB11A727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F412309-F541-4AA8-8366-E6196E4D6EF0}" type="presOf" srcId="{7E99F41D-131D-43B4-8ACD-009CB11A727C}" destId="{893AEC1D-B639-4D54-AF86-541E166A6D05}" srcOrd="0" destOrd="0" presId="urn:microsoft.com/office/officeart/2005/8/layout/chevron2"/>
    <dgm:cxn modelId="{299D8D0E-80A0-40F2-BA79-4305A022F048}" srcId="{7E99F41D-131D-43B4-8ACD-009CB11A727C}" destId="{77184354-3835-4715-93C7-7AFFBF060026}" srcOrd="0" destOrd="0" parTransId="{2457F04D-6272-4DCE-8808-175FE4449A90}" sibTransId="{F98967E2-65EF-4643-BED9-5FCDAC62ECF7}"/>
    <dgm:cxn modelId="{A39A1817-2A74-4E8D-B723-94150BC0CEDF}" type="presOf" srcId="{D9C6059E-DB69-4FCE-B2F1-099B9C20D5CF}" destId="{FB15B570-2842-4EB8-8D84-439B1A2FDD07}" srcOrd="0" destOrd="0" presId="urn:microsoft.com/office/officeart/2005/8/layout/chevron2"/>
    <dgm:cxn modelId="{26F5C57C-096F-4C31-9DD0-F52472F086FA}" type="presOf" srcId="{954508A1-043F-4510-80ED-43837352BAC4}" destId="{B0310ABA-DE7F-4455-9398-FB1ED728B94F}" srcOrd="0" destOrd="0" presId="urn:microsoft.com/office/officeart/2005/8/layout/chevron2"/>
    <dgm:cxn modelId="{B274DD7E-AA2A-4C28-A38D-ECB4D1301D6D}" srcId="{DF83D6C0-F800-43DE-A018-6645EDC1B01A}" destId="{7E99F41D-131D-43B4-8ACD-009CB11A727C}" srcOrd="2" destOrd="0" parTransId="{35B43CB3-C066-4A77-B881-09CC05C538D5}" sibTransId="{23A37191-BF57-49B0-ABE1-30E1E4A8067D}"/>
    <dgm:cxn modelId="{65603485-0C3A-4715-8027-EFB0CD9EC553}" type="presOf" srcId="{65D4A0DD-232D-4433-A0C0-ED79396F1EE3}" destId="{791D79C2-BBCA-475B-A5D5-B7F90D7B2119}" srcOrd="0" destOrd="0" presId="urn:microsoft.com/office/officeart/2005/8/layout/chevron2"/>
    <dgm:cxn modelId="{F510758E-BC6A-427D-9AAC-E9E8669CE905}" srcId="{CD1518E1-F51F-409E-B1C6-830F873767FA}" destId="{D9C6059E-DB69-4FCE-B2F1-099B9C20D5CF}" srcOrd="0" destOrd="0" parTransId="{33F08268-5960-4D44-90C0-41A43C00730A}" sibTransId="{48930B98-A7A5-4060-AC4F-CC8BE7A2D818}"/>
    <dgm:cxn modelId="{BE3E0E97-CE93-40F8-8A81-E411D98705C5}" srcId="{954508A1-043F-4510-80ED-43837352BAC4}" destId="{65D4A0DD-232D-4433-A0C0-ED79396F1EE3}" srcOrd="0" destOrd="0" parTransId="{E9D0938D-B3EC-4E38-891A-0FE683C7F5F4}" sibTransId="{285BB0A6-94DE-4A32-B660-589AB03D334E}"/>
    <dgm:cxn modelId="{6D2886B2-9331-47A8-B7CD-AF2CB702E12B}" type="presOf" srcId="{DF83D6C0-F800-43DE-A018-6645EDC1B01A}" destId="{B39E380C-33D3-4B6C-8B59-964177E1C8A3}" srcOrd="0" destOrd="0" presId="urn:microsoft.com/office/officeart/2005/8/layout/chevron2"/>
    <dgm:cxn modelId="{0FD3F5BC-1D7C-48AC-AAF2-D4E68AA4F877}" type="presOf" srcId="{CD1518E1-F51F-409E-B1C6-830F873767FA}" destId="{4B937012-B487-4960-AD2A-1F971EAC3BAF}" srcOrd="0" destOrd="0" presId="urn:microsoft.com/office/officeart/2005/8/layout/chevron2"/>
    <dgm:cxn modelId="{4A3D37E8-F0E6-4FCF-BD0C-3D5AC3ACDF19}" srcId="{DF83D6C0-F800-43DE-A018-6645EDC1B01A}" destId="{954508A1-043F-4510-80ED-43837352BAC4}" srcOrd="0" destOrd="0" parTransId="{1F05AAD8-A0BF-4969-9819-A63A67F48D4B}" sibTransId="{C0A80587-44DA-4269-AAD9-2D35A403B9ED}"/>
    <dgm:cxn modelId="{933F17EA-1B48-412D-A766-49D9C885C39C}" type="presOf" srcId="{77184354-3835-4715-93C7-7AFFBF060026}" destId="{9B6A1DBB-D67D-4002-B035-B04F4C5A1D8F}" srcOrd="0" destOrd="0" presId="urn:microsoft.com/office/officeart/2005/8/layout/chevron2"/>
    <dgm:cxn modelId="{0A2528F8-E482-4243-B55A-50C0E84493CD}" srcId="{DF83D6C0-F800-43DE-A018-6645EDC1B01A}" destId="{CD1518E1-F51F-409E-B1C6-830F873767FA}" srcOrd="1" destOrd="0" parTransId="{1B6E2E88-5C88-4454-829B-96E231746D1C}" sibTransId="{9DA6F035-2322-4990-8B7E-612E2BC81F28}"/>
    <dgm:cxn modelId="{12794DF5-4597-4D0D-A70A-7DB3611A58B2}" type="presParOf" srcId="{B39E380C-33D3-4B6C-8B59-964177E1C8A3}" destId="{36375653-01FA-43BA-8061-413429D3B322}" srcOrd="0" destOrd="0" presId="urn:microsoft.com/office/officeart/2005/8/layout/chevron2"/>
    <dgm:cxn modelId="{7A21AD61-FA24-4950-B5FF-09F724C45D63}" type="presParOf" srcId="{36375653-01FA-43BA-8061-413429D3B322}" destId="{B0310ABA-DE7F-4455-9398-FB1ED728B94F}" srcOrd="0" destOrd="0" presId="urn:microsoft.com/office/officeart/2005/8/layout/chevron2"/>
    <dgm:cxn modelId="{5DC735B7-75FE-4060-A12D-ED185F353041}" type="presParOf" srcId="{36375653-01FA-43BA-8061-413429D3B322}" destId="{791D79C2-BBCA-475B-A5D5-B7F90D7B2119}" srcOrd="1" destOrd="0" presId="urn:microsoft.com/office/officeart/2005/8/layout/chevron2"/>
    <dgm:cxn modelId="{66440E4A-60A3-4CA1-A2D7-5E6EE39F1E8B}" type="presParOf" srcId="{B39E380C-33D3-4B6C-8B59-964177E1C8A3}" destId="{AF580E0D-D085-454D-88BE-4DE2B65321F0}" srcOrd="1" destOrd="0" presId="urn:microsoft.com/office/officeart/2005/8/layout/chevron2"/>
    <dgm:cxn modelId="{6142C1B7-900E-456A-BF1B-E25A16D6BB2B}" type="presParOf" srcId="{B39E380C-33D3-4B6C-8B59-964177E1C8A3}" destId="{426A1AEE-D6A3-417D-9569-14EE341DFC9A}" srcOrd="2" destOrd="0" presId="urn:microsoft.com/office/officeart/2005/8/layout/chevron2"/>
    <dgm:cxn modelId="{588C3F3D-DA56-4665-85B0-A794E1A89E6E}" type="presParOf" srcId="{426A1AEE-D6A3-417D-9569-14EE341DFC9A}" destId="{4B937012-B487-4960-AD2A-1F971EAC3BAF}" srcOrd="0" destOrd="0" presId="urn:microsoft.com/office/officeart/2005/8/layout/chevron2"/>
    <dgm:cxn modelId="{B25B6341-4F60-4182-957F-FE218BA88433}" type="presParOf" srcId="{426A1AEE-D6A3-417D-9569-14EE341DFC9A}" destId="{FB15B570-2842-4EB8-8D84-439B1A2FDD07}" srcOrd="1" destOrd="0" presId="urn:microsoft.com/office/officeart/2005/8/layout/chevron2"/>
    <dgm:cxn modelId="{A48161B7-643D-4D8B-A3F1-EAF6F1229CEA}" type="presParOf" srcId="{B39E380C-33D3-4B6C-8B59-964177E1C8A3}" destId="{E89FC6EC-A790-4D0B-8C61-399DDBBB435A}" srcOrd="3" destOrd="0" presId="urn:microsoft.com/office/officeart/2005/8/layout/chevron2"/>
    <dgm:cxn modelId="{F388E27C-65AC-40CC-BFA0-30F1494603A3}" type="presParOf" srcId="{B39E380C-33D3-4B6C-8B59-964177E1C8A3}" destId="{35086BE6-9E94-4F0F-81AE-A07B77CE8ED9}" srcOrd="4" destOrd="0" presId="urn:microsoft.com/office/officeart/2005/8/layout/chevron2"/>
    <dgm:cxn modelId="{CB176A62-AF69-4D38-9243-5332EAC5D3D4}" type="presParOf" srcId="{35086BE6-9E94-4F0F-81AE-A07B77CE8ED9}" destId="{893AEC1D-B639-4D54-AF86-541E166A6D05}" srcOrd="0" destOrd="0" presId="urn:microsoft.com/office/officeart/2005/8/layout/chevron2"/>
    <dgm:cxn modelId="{889F2426-4719-4D46-8923-7BA0CFB1990E}" type="presParOf" srcId="{35086BE6-9E94-4F0F-81AE-A07B77CE8ED9}" destId="{9B6A1DBB-D67D-4002-B035-B04F4C5A1D8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097565-2AA6-4751-B6ED-A6426C33A660}" type="doc">
      <dgm:prSet loTypeId="urn:microsoft.com/office/officeart/2005/8/layout/lProcess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CO"/>
        </a:p>
      </dgm:t>
    </dgm:pt>
    <dgm:pt modelId="{101B7083-E7C5-4BCD-B81A-5C25B016510B}">
      <dgm:prSet phldrT="[Texto]" custT="1"/>
      <dgm:spPr/>
      <dgm:t>
        <a:bodyPr/>
        <a:lstStyle/>
        <a:p>
          <a:r>
            <a:rPr lang="en-US" sz="1600" dirty="0">
              <a:latin typeface="Gadugi" panose="020B0502040204020203" pitchFamily="34" charset="0"/>
              <a:ea typeface="Gadugi" panose="020B0502040204020203" pitchFamily="34" charset="0"/>
            </a:rPr>
            <a:t>“</a:t>
          </a:r>
          <a:r>
            <a:rPr lang="es-ES" sz="1600" dirty="0">
              <a:latin typeface="Gadugi" panose="020B0502040204020203" pitchFamily="34" charset="0"/>
              <a:ea typeface="Gadugi" panose="020B0502040204020203" pitchFamily="34" charset="0"/>
            </a:rPr>
            <a:t>Ni siquiera soy consciente que no se algo de como protegerme”</a:t>
          </a:r>
          <a:endParaRPr lang="es-CO" sz="16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B3BC515-CD1E-45AB-8366-73EE4612D419}" type="parTrans" cxnId="{AF6C9CE1-18CC-4A80-A42B-CE2CE3AD9807}">
      <dgm:prSet/>
      <dgm:spPr/>
      <dgm:t>
        <a:bodyPr/>
        <a:lstStyle/>
        <a:p>
          <a:endParaRPr lang="es-CO"/>
        </a:p>
      </dgm:t>
    </dgm:pt>
    <dgm:pt modelId="{8B921503-A581-47BD-9EA2-2DDA62704EF5}" type="sibTrans" cxnId="{AF6C9CE1-18CC-4A80-A42B-CE2CE3AD9807}">
      <dgm:prSet/>
      <dgm:spPr/>
      <dgm:t>
        <a:bodyPr/>
        <a:lstStyle/>
        <a:p>
          <a:endParaRPr lang="es-CO"/>
        </a:p>
      </dgm:t>
    </dgm:pt>
    <dgm:pt modelId="{222BDB05-521C-4772-B567-29BA36BB34FA}">
      <dgm:prSet phldrT="[Texto]"/>
      <dgm:spPr/>
      <dgm:t>
        <a:bodyPr/>
        <a:lstStyle/>
        <a:p>
          <a:r>
            <a:rPr lang="es-CO" noProof="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Incompetencia Inconsciente </a:t>
          </a:r>
          <a:endParaRPr lang="es-CO" noProof="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67DC2A98-7039-4178-AD85-DDDBD6CD5602}" type="parTrans" cxnId="{E01296B8-EEE2-4081-87BA-0AD4B98459F7}">
      <dgm:prSet/>
      <dgm:spPr/>
      <dgm:t>
        <a:bodyPr/>
        <a:lstStyle/>
        <a:p>
          <a:endParaRPr lang="es-CO"/>
        </a:p>
      </dgm:t>
    </dgm:pt>
    <dgm:pt modelId="{3E85D59F-DF10-436B-9D41-02E91CB4F2C3}" type="sibTrans" cxnId="{E01296B8-EEE2-4081-87BA-0AD4B98459F7}">
      <dgm:prSet/>
      <dgm:spPr/>
      <dgm:t>
        <a:bodyPr/>
        <a:lstStyle/>
        <a:p>
          <a:endParaRPr lang="es-CO"/>
        </a:p>
      </dgm:t>
    </dgm:pt>
    <dgm:pt modelId="{A405D681-0213-4FC5-B364-EC6F17F3DE03}">
      <dgm:prSet phldrT="[Texto]"/>
      <dgm:spPr/>
      <dgm:t>
        <a:bodyPr/>
        <a:lstStyle/>
        <a:p>
          <a:r>
            <a:rPr lang="es-CO" noProof="0" dirty="0">
              <a:latin typeface="Gadugi" panose="020B0502040204020203" pitchFamily="34" charset="0"/>
              <a:ea typeface="Gadugi" panose="020B0502040204020203" pitchFamily="34" charset="0"/>
            </a:rPr>
            <a:t>Etapa de Falta de Conciencia</a:t>
          </a:r>
          <a:endParaRPr lang="es-CO" noProof="0" dirty="0">
            <a:effectLst/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B0B5E09-4041-44D7-9FC8-0F6688592AB5}" type="parTrans" cxnId="{4A29705F-2D70-42F8-92A6-E9BB4AC888E9}">
      <dgm:prSet/>
      <dgm:spPr/>
      <dgm:t>
        <a:bodyPr/>
        <a:lstStyle/>
        <a:p>
          <a:endParaRPr lang="es-CO"/>
        </a:p>
      </dgm:t>
    </dgm:pt>
    <dgm:pt modelId="{16988B53-E3EA-4DCF-B0B5-14A173BEFC0A}" type="sibTrans" cxnId="{4A29705F-2D70-42F8-92A6-E9BB4AC888E9}">
      <dgm:prSet/>
      <dgm:spPr/>
      <dgm:t>
        <a:bodyPr/>
        <a:lstStyle/>
        <a:p>
          <a:endParaRPr lang="es-CO"/>
        </a:p>
      </dgm:t>
    </dgm:pt>
    <dgm:pt modelId="{B17FEE2C-46E9-494D-AF98-F22C02FB6B4D}">
      <dgm:prSet phldrT="[Texto]" custT="1"/>
      <dgm:spPr/>
      <dgm:t>
        <a:bodyPr/>
        <a:lstStyle/>
        <a:p>
          <a:r>
            <a:rPr lang="en-US" sz="1600" dirty="0">
              <a:latin typeface="Gadugi" panose="020B0502040204020203" pitchFamily="34" charset="0"/>
              <a:ea typeface="Gadugi" panose="020B0502040204020203" pitchFamily="34" charset="0"/>
            </a:rPr>
            <a:t>“Soy</a:t>
          </a:r>
          <a:r>
            <a:rPr lang="es-ES" sz="1600" dirty="0">
              <a:latin typeface="Gadugi" panose="020B0502040204020203" pitchFamily="34" charset="0"/>
              <a:ea typeface="Gadugi" panose="020B0502040204020203" pitchFamily="34" charset="0"/>
            </a:rPr>
            <a:t> consciente que no se algo de como protegerme”</a:t>
          </a:r>
          <a:endParaRPr lang="es-CO" sz="16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E96A541A-B8EA-4900-BDF9-FA9FAA8B5BA4}" type="parTrans" cxnId="{C5248E7D-1212-4B55-869C-5988D8D654CF}">
      <dgm:prSet/>
      <dgm:spPr/>
      <dgm:t>
        <a:bodyPr/>
        <a:lstStyle/>
        <a:p>
          <a:endParaRPr lang="es-CO"/>
        </a:p>
      </dgm:t>
    </dgm:pt>
    <dgm:pt modelId="{C016A579-33BF-4E39-82C9-02FCAC190B1E}" type="sibTrans" cxnId="{C5248E7D-1212-4B55-869C-5988D8D654CF}">
      <dgm:prSet/>
      <dgm:spPr/>
      <dgm:t>
        <a:bodyPr/>
        <a:lstStyle/>
        <a:p>
          <a:endParaRPr lang="es-CO"/>
        </a:p>
      </dgm:t>
    </dgm:pt>
    <dgm:pt modelId="{F9ADC789-6F56-418B-A82E-7619DD9F4FFD}">
      <dgm:prSet phldrT="[Texto]"/>
      <dgm:spPr/>
      <dgm:t>
        <a:bodyPr/>
        <a:lstStyle/>
        <a:p>
          <a:r>
            <a:rPr lang="es-CO" noProof="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Etapa de Conciencia</a:t>
          </a:r>
        </a:p>
      </dgm:t>
    </dgm:pt>
    <dgm:pt modelId="{E760E1AE-D1DB-42B2-9ABC-E75D03C62686}" type="parTrans" cxnId="{E41D02FA-94F2-43E0-8567-0943A2A9848E}">
      <dgm:prSet/>
      <dgm:spPr/>
      <dgm:t>
        <a:bodyPr/>
        <a:lstStyle/>
        <a:p>
          <a:endParaRPr lang="es-CO"/>
        </a:p>
      </dgm:t>
    </dgm:pt>
    <dgm:pt modelId="{492BDFCB-603E-4971-95D8-AE795C7F7EBE}" type="sibTrans" cxnId="{E41D02FA-94F2-43E0-8567-0943A2A9848E}">
      <dgm:prSet/>
      <dgm:spPr/>
      <dgm:t>
        <a:bodyPr/>
        <a:lstStyle/>
        <a:p>
          <a:endParaRPr lang="es-CO"/>
        </a:p>
      </dgm:t>
    </dgm:pt>
    <dgm:pt modelId="{F4A5AD0D-E51F-44DA-8EB0-28D2B6AEBB86}">
      <dgm:prSet phldrT="[Texto]"/>
      <dgm:spPr/>
      <dgm:t>
        <a:bodyPr/>
        <a:lstStyle/>
        <a:p>
          <a:r>
            <a:rPr lang="es-CO" noProof="0" dirty="0">
              <a:latin typeface="Gadugi" panose="020B0502040204020203" pitchFamily="34" charset="0"/>
              <a:ea typeface="Gadugi" panose="020B0502040204020203" pitchFamily="34" charset="0"/>
            </a:rPr>
            <a:t>Incompetencia Consciente</a:t>
          </a:r>
          <a:endParaRPr lang="es-CO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35CE7247-7C6E-4207-9ADC-14762BC9BBC0}" type="parTrans" cxnId="{77DDB4A1-FF89-4F03-B71E-18277E3A401D}">
      <dgm:prSet/>
      <dgm:spPr/>
      <dgm:t>
        <a:bodyPr/>
        <a:lstStyle/>
        <a:p>
          <a:endParaRPr lang="es-CO"/>
        </a:p>
      </dgm:t>
    </dgm:pt>
    <dgm:pt modelId="{0E19FC47-F488-4283-8CC6-9E665A417C64}" type="sibTrans" cxnId="{77DDB4A1-FF89-4F03-B71E-18277E3A401D}">
      <dgm:prSet/>
      <dgm:spPr/>
      <dgm:t>
        <a:bodyPr/>
        <a:lstStyle/>
        <a:p>
          <a:endParaRPr lang="es-CO"/>
        </a:p>
      </dgm:t>
    </dgm:pt>
    <dgm:pt modelId="{9800E4CD-0D45-449D-B864-744937CE31BA}">
      <dgm:prSet phldrT="[Texto]" custT="1"/>
      <dgm:spPr/>
      <dgm:t>
        <a:bodyPr/>
        <a:lstStyle/>
        <a:p>
          <a:endParaRPr lang="en-US" sz="1600" dirty="0">
            <a:latin typeface="Gadugi" panose="020B0502040204020203" pitchFamily="34" charset="0"/>
            <a:ea typeface="Gadugi" panose="020B0502040204020203" pitchFamily="34" charset="0"/>
          </a:endParaRPr>
        </a:p>
        <a:p>
          <a:r>
            <a:rPr lang="en-US" sz="1600" dirty="0">
              <a:latin typeface="Gadugi" panose="020B0502040204020203" pitchFamily="34" charset="0"/>
              <a:ea typeface="Gadugi" panose="020B0502040204020203" pitchFamily="34" charset="0"/>
            </a:rPr>
            <a:t>“Soy</a:t>
          </a:r>
          <a:r>
            <a:rPr lang="es-ES" sz="1600" dirty="0">
              <a:latin typeface="Gadugi" panose="020B0502040204020203" pitchFamily="34" charset="0"/>
              <a:ea typeface="Gadugi" panose="020B0502040204020203" pitchFamily="34" charset="0"/>
            </a:rPr>
            <a:t> consciente que debo protegerme, pero debo concentrarme para realizarlo”</a:t>
          </a:r>
          <a:endParaRPr lang="es-CO" sz="1600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C44ABC77-532A-4A04-B511-3F9DD44494D9}" type="parTrans" cxnId="{718E9641-3BBC-47BA-AFC0-2A688C2A8FB5}">
      <dgm:prSet/>
      <dgm:spPr/>
      <dgm:t>
        <a:bodyPr/>
        <a:lstStyle/>
        <a:p>
          <a:endParaRPr lang="es-CO"/>
        </a:p>
      </dgm:t>
    </dgm:pt>
    <dgm:pt modelId="{80F63977-D33C-4F5F-A697-46CE92D60E31}" type="sibTrans" cxnId="{718E9641-3BBC-47BA-AFC0-2A688C2A8FB5}">
      <dgm:prSet/>
      <dgm:spPr/>
      <dgm:t>
        <a:bodyPr/>
        <a:lstStyle/>
        <a:p>
          <a:endParaRPr lang="es-CO"/>
        </a:p>
      </dgm:t>
    </dgm:pt>
    <dgm:pt modelId="{06BE2CC1-D6D3-41F4-9BAE-D07539739DBF}">
      <dgm:prSet phldrT="[Texto]"/>
      <dgm:spPr/>
      <dgm:t>
        <a:bodyPr/>
        <a:lstStyle/>
        <a:p>
          <a:r>
            <a:rPr lang="en-US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Etapa               Paso a Paso</a:t>
          </a:r>
          <a:endParaRPr lang="es-CO" dirty="0">
            <a:effectLst/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4A436FC-10B6-445F-88F7-877C0F8A8F93}" type="parTrans" cxnId="{9C1173AE-7DE8-4119-B3C4-59C724B23912}">
      <dgm:prSet/>
      <dgm:spPr/>
      <dgm:t>
        <a:bodyPr/>
        <a:lstStyle/>
        <a:p>
          <a:endParaRPr lang="es-CO"/>
        </a:p>
      </dgm:t>
    </dgm:pt>
    <dgm:pt modelId="{59E19FDE-4884-47CC-9E64-7AA081D44452}" type="sibTrans" cxnId="{9C1173AE-7DE8-4119-B3C4-59C724B23912}">
      <dgm:prSet/>
      <dgm:spPr/>
      <dgm:t>
        <a:bodyPr/>
        <a:lstStyle/>
        <a:p>
          <a:endParaRPr lang="es-CO"/>
        </a:p>
      </dgm:t>
    </dgm:pt>
    <dgm:pt modelId="{C61AA15D-2045-4E88-97C6-31E3DAC7F2F7}">
      <dgm:prSet phldrT="[Texto]"/>
      <dgm:spPr/>
      <dgm:t>
        <a:bodyPr/>
        <a:lstStyle/>
        <a:p>
          <a:r>
            <a:rPr lang="es-CO" noProof="0" dirty="0">
              <a:latin typeface="Gadugi" panose="020B0502040204020203" pitchFamily="34" charset="0"/>
              <a:ea typeface="Gadugi" panose="020B0502040204020203" pitchFamily="34" charset="0"/>
            </a:rPr>
            <a:t>Competencia Consciente</a:t>
          </a:r>
          <a:endParaRPr lang="es-CO" dirty="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37A41CE2-EBFB-4F7E-AA11-7B549BBE5D5D}" type="parTrans" cxnId="{6A24D5A4-E5FB-4DD4-829D-CE97B8BF8391}">
      <dgm:prSet/>
      <dgm:spPr/>
      <dgm:t>
        <a:bodyPr/>
        <a:lstStyle/>
        <a:p>
          <a:endParaRPr lang="es-CO"/>
        </a:p>
      </dgm:t>
    </dgm:pt>
    <dgm:pt modelId="{C0046C13-289B-4CF0-8D52-55C68CE6E064}" type="sibTrans" cxnId="{6A24D5A4-E5FB-4DD4-829D-CE97B8BF8391}">
      <dgm:prSet/>
      <dgm:spPr/>
      <dgm:t>
        <a:bodyPr/>
        <a:lstStyle/>
        <a:p>
          <a:endParaRPr lang="es-CO"/>
        </a:p>
      </dgm:t>
    </dgm:pt>
    <dgm:pt modelId="{ECF04DE8-D570-47B0-B8F1-CE1A03914B13}">
      <dgm:prSet phldrT="[Texto]" custT="1"/>
      <dgm:spPr/>
      <dgm:t>
        <a:bodyPr/>
        <a:lstStyle/>
        <a:p>
          <a:r>
            <a:rPr lang="es-CO" sz="1600" noProof="0" dirty="0">
              <a:latin typeface="Gadugi" panose="020B0502040204020203" pitchFamily="34" charset="0"/>
              <a:ea typeface="Gadugi" panose="020B0502040204020203" pitchFamily="34" charset="0"/>
            </a:rPr>
            <a:t>“Se protegerme tan bien, que no debo concentrarme para realizarlo” </a:t>
          </a:r>
        </a:p>
      </dgm:t>
    </dgm:pt>
    <dgm:pt modelId="{F070960D-4202-4B13-8A3E-2201DFB18BEE}" type="parTrans" cxnId="{1FE58111-857C-4DB9-80EB-9E78698ADD30}">
      <dgm:prSet/>
      <dgm:spPr/>
      <dgm:t>
        <a:bodyPr/>
        <a:lstStyle/>
        <a:p>
          <a:endParaRPr lang="es-CO"/>
        </a:p>
      </dgm:t>
    </dgm:pt>
    <dgm:pt modelId="{4F793470-D5DD-4848-8FC7-DBA0C77C7CE4}" type="sibTrans" cxnId="{1FE58111-857C-4DB9-80EB-9E78698ADD30}">
      <dgm:prSet/>
      <dgm:spPr/>
      <dgm:t>
        <a:bodyPr/>
        <a:lstStyle/>
        <a:p>
          <a:endParaRPr lang="es-CO"/>
        </a:p>
      </dgm:t>
    </dgm:pt>
    <dgm:pt modelId="{0777DEA8-9DC6-473C-B673-9EB4DF1AF5F5}">
      <dgm:prSet phldrT="[Texto]"/>
      <dgm:spPr/>
      <dgm:t>
        <a:bodyPr/>
        <a:lstStyle/>
        <a:p>
          <a:r>
            <a:rPr lang="es-CO" noProof="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Etapa      Experto</a:t>
          </a:r>
        </a:p>
      </dgm:t>
    </dgm:pt>
    <dgm:pt modelId="{1E293D68-F479-4FF7-84A9-7B3DAC20175B}" type="parTrans" cxnId="{3B169199-0925-41EB-B9B2-1A10C6A0C25A}">
      <dgm:prSet/>
      <dgm:spPr/>
      <dgm:t>
        <a:bodyPr/>
        <a:lstStyle/>
        <a:p>
          <a:endParaRPr lang="es-CO"/>
        </a:p>
      </dgm:t>
    </dgm:pt>
    <dgm:pt modelId="{E6D838DB-A906-4F68-928D-08D5CDB69764}" type="sibTrans" cxnId="{3B169199-0925-41EB-B9B2-1A10C6A0C25A}">
      <dgm:prSet/>
      <dgm:spPr/>
      <dgm:t>
        <a:bodyPr/>
        <a:lstStyle/>
        <a:p>
          <a:endParaRPr lang="es-CO"/>
        </a:p>
      </dgm:t>
    </dgm:pt>
    <dgm:pt modelId="{525D9BCD-FD09-4ED8-9C80-797C525FE7A8}">
      <dgm:prSet phldrT="[Texto]"/>
      <dgm:spPr/>
      <dgm:t>
        <a:bodyPr/>
        <a:lstStyle/>
        <a:p>
          <a:r>
            <a:rPr lang="es-CO" noProof="0" dirty="0">
              <a:latin typeface="Gadugi" panose="020B0502040204020203" pitchFamily="34" charset="0"/>
              <a:ea typeface="Gadugi" panose="020B0502040204020203" pitchFamily="34" charset="0"/>
            </a:rPr>
            <a:t>Competencia Inconsciente</a:t>
          </a:r>
        </a:p>
      </dgm:t>
    </dgm:pt>
    <dgm:pt modelId="{7FCFFF86-8DAF-45E2-9FC2-17F488326366}" type="parTrans" cxnId="{2254DAF0-E7F3-4876-99DE-FE4632562AB4}">
      <dgm:prSet/>
      <dgm:spPr/>
      <dgm:t>
        <a:bodyPr/>
        <a:lstStyle/>
        <a:p>
          <a:endParaRPr lang="es-CO"/>
        </a:p>
      </dgm:t>
    </dgm:pt>
    <dgm:pt modelId="{55AD45D4-174C-4E71-8783-0B96E80F49E6}" type="sibTrans" cxnId="{2254DAF0-E7F3-4876-99DE-FE4632562AB4}">
      <dgm:prSet/>
      <dgm:spPr/>
      <dgm:t>
        <a:bodyPr/>
        <a:lstStyle/>
        <a:p>
          <a:endParaRPr lang="es-CO"/>
        </a:p>
      </dgm:t>
    </dgm:pt>
    <dgm:pt modelId="{8CD03236-0C10-4250-B9A8-B4011D455D55}" type="pres">
      <dgm:prSet presAssocID="{DD097565-2AA6-4751-B6ED-A6426C33A660}" presName="theList" presStyleCnt="0">
        <dgm:presLayoutVars>
          <dgm:dir/>
          <dgm:animLvl val="lvl"/>
          <dgm:resizeHandles val="exact"/>
        </dgm:presLayoutVars>
      </dgm:prSet>
      <dgm:spPr/>
    </dgm:pt>
    <dgm:pt modelId="{5672E333-9841-4CA8-A2B1-91BCB153E1BC}" type="pres">
      <dgm:prSet presAssocID="{101B7083-E7C5-4BCD-B81A-5C25B016510B}" presName="compNode" presStyleCnt="0"/>
      <dgm:spPr/>
    </dgm:pt>
    <dgm:pt modelId="{AF0296B8-0C6B-4082-ABDE-6231AC4C6246}" type="pres">
      <dgm:prSet presAssocID="{101B7083-E7C5-4BCD-B81A-5C25B016510B}" presName="aNode" presStyleLbl="bgShp" presStyleIdx="0" presStyleCnt="4" custLinFactNeighborY="-188"/>
      <dgm:spPr/>
    </dgm:pt>
    <dgm:pt modelId="{FAE8C711-C2E0-4082-9432-21D3F6D84900}" type="pres">
      <dgm:prSet presAssocID="{101B7083-E7C5-4BCD-B81A-5C25B016510B}" presName="textNode" presStyleLbl="bgShp" presStyleIdx="0" presStyleCnt="4"/>
      <dgm:spPr/>
    </dgm:pt>
    <dgm:pt modelId="{CEDFA81A-83F0-4CD8-9AE2-183A3A4213C7}" type="pres">
      <dgm:prSet presAssocID="{101B7083-E7C5-4BCD-B81A-5C25B016510B}" presName="compChildNode" presStyleCnt="0"/>
      <dgm:spPr/>
    </dgm:pt>
    <dgm:pt modelId="{35FB5A3B-578C-424B-A913-34BE1FD7329C}" type="pres">
      <dgm:prSet presAssocID="{101B7083-E7C5-4BCD-B81A-5C25B016510B}" presName="theInnerList" presStyleCnt="0"/>
      <dgm:spPr/>
    </dgm:pt>
    <dgm:pt modelId="{210928D8-E268-4770-81F8-FCFB5A622BE6}" type="pres">
      <dgm:prSet presAssocID="{222BDB05-521C-4772-B567-29BA36BB34FA}" presName="childNode" presStyleLbl="node1" presStyleIdx="0" presStyleCnt="8" custScaleY="17508" custLinFactY="43642" custLinFactNeighborY="100000">
        <dgm:presLayoutVars>
          <dgm:bulletEnabled val="1"/>
        </dgm:presLayoutVars>
      </dgm:prSet>
      <dgm:spPr/>
    </dgm:pt>
    <dgm:pt modelId="{BA1CE9D3-F35B-4E70-995B-AD6D94867C4B}" type="pres">
      <dgm:prSet presAssocID="{222BDB05-521C-4772-B567-29BA36BB34FA}" presName="aSpace2" presStyleCnt="0"/>
      <dgm:spPr/>
    </dgm:pt>
    <dgm:pt modelId="{E790105C-CECA-448B-AEFB-25CDB9A1FCB3}" type="pres">
      <dgm:prSet presAssocID="{A405D681-0213-4FC5-B364-EC6F17F3DE03}" presName="childNode" presStyleLbl="node1" presStyleIdx="1" presStyleCnt="8" custScaleY="17508" custLinFactNeighborY="-21555">
        <dgm:presLayoutVars>
          <dgm:bulletEnabled val="1"/>
        </dgm:presLayoutVars>
      </dgm:prSet>
      <dgm:spPr/>
    </dgm:pt>
    <dgm:pt modelId="{12E55E08-E65E-431E-92EB-D36D18B546AC}" type="pres">
      <dgm:prSet presAssocID="{101B7083-E7C5-4BCD-B81A-5C25B016510B}" presName="aSpace" presStyleCnt="0"/>
      <dgm:spPr/>
    </dgm:pt>
    <dgm:pt modelId="{F6DD57B0-0A96-4F4D-8223-D5100973FE3E}" type="pres">
      <dgm:prSet presAssocID="{B17FEE2C-46E9-494D-AF98-F22C02FB6B4D}" presName="compNode" presStyleCnt="0"/>
      <dgm:spPr/>
    </dgm:pt>
    <dgm:pt modelId="{CC7B63AE-9BCB-4E8E-A667-FFF7B48B2651}" type="pres">
      <dgm:prSet presAssocID="{B17FEE2C-46E9-494D-AF98-F22C02FB6B4D}" presName="aNode" presStyleLbl="bgShp" presStyleIdx="1" presStyleCnt="4"/>
      <dgm:spPr/>
    </dgm:pt>
    <dgm:pt modelId="{038774E2-AF32-4437-A04E-5A385135794B}" type="pres">
      <dgm:prSet presAssocID="{B17FEE2C-46E9-494D-AF98-F22C02FB6B4D}" presName="textNode" presStyleLbl="bgShp" presStyleIdx="1" presStyleCnt="4"/>
      <dgm:spPr/>
    </dgm:pt>
    <dgm:pt modelId="{F917F92E-5310-435C-B3A8-58FCD1750223}" type="pres">
      <dgm:prSet presAssocID="{B17FEE2C-46E9-494D-AF98-F22C02FB6B4D}" presName="compChildNode" presStyleCnt="0"/>
      <dgm:spPr/>
    </dgm:pt>
    <dgm:pt modelId="{B629F776-0B20-4C46-A4B8-0E88A6BAF9FA}" type="pres">
      <dgm:prSet presAssocID="{B17FEE2C-46E9-494D-AF98-F22C02FB6B4D}" presName="theInnerList" presStyleCnt="0"/>
      <dgm:spPr/>
    </dgm:pt>
    <dgm:pt modelId="{3CD01F39-D5B4-4301-AED3-7FCC9ED584A2}" type="pres">
      <dgm:prSet presAssocID="{F9ADC789-6F56-418B-A82E-7619DD9F4FFD}" presName="childNode" presStyleLbl="node1" presStyleIdx="2" presStyleCnt="8" custScaleY="17508" custLinFactNeighborY="99430">
        <dgm:presLayoutVars>
          <dgm:bulletEnabled val="1"/>
        </dgm:presLayoutVars>
      </dgm:prSet>
      <dgm:spPr/>
    </dgm:pt>
    <dgm:pt modelId="{7A3626D8-D853-4FCA-AA8B-46B90E44A861}" type="pres">
      <dgm:prSet presAssocID="{F9ADC789-6F56-418B-A82E-7619DD9F4FFD}" presName="aSpace2" presStyleCnt="0"/>
      <dgm:spPr/>
    </dgm:pt>
    <dgm:pt modelId="{AB788422-AA5D-4C7C-B536-18D2CE2E5445}" type="pres">
      <dgm:prSet presAssocID="{F4A5AD0D-E51F-44DA-8EB0-28D2B6AEBB86}" presName="childNode" presStyleLbl="node1" presStyleIdx="3" presStyleCnt="8" custScaleY="17508" custLinFactNeighborY="76918">
        <dgm:presLayoutVars>
          <dgm:bulletEnabled val="1"/>
        </dgm:presLayoutVars>
      </dgm:prSet>
      <dgm:spPr/>
    </dgm:pt>
    <dgm:pt modelId="{F4A76034-EC17-4417-99E2-ED28D0BB4F50}" type="pres">
      <dgm:prSet presAssocID="{B17FEE2C-46E9-494D-AF98-F22C02FB6B4D}" presName="aSpace" presStyleCnt="0"/>
      <dgm:spPr/>
    </dgm:pt>
    <dgm:pt modelId="{6169582F-C41C-4787-810E-24A752CA0847}" type="pres">
      <dgm:prSet presAssocID="{9800E4CD-0D45-449D-B864-744937CE31BA}" presName="compNode" presStyleCnt="0"/>
      <dgm:spPr/>
    </dgm:pt>
    <dgm:pt modelId="{BEF54A20-FA21-4291-B1E4-CDF5DFD8B2D0}" type="pres">
      <dgm:prSet presAssocID="{9800E4CD-0D45-449D-B864-744937CE31BA}" presName="aNode" presStyleLbl="bgShp" presStyleIdx="2" presStyleCnt="4"/>
      <dgm:spPr/>
    </dgm:pt>
    <dgm:pt modelId="{DE99D436-D429-4BD7-9965-97FA8466B00F}" type="pres">
      <dgm:prSet presAssocID="{9800E4CD-0D45-449D-B864-744937CE31BA}" presName="textNode" presStyleLbl="bgShp" presStyleIdx="2" presStyleCnt="4"/>
      <dgm:spPr/>
    </dgm:pt>
    <dgm:pt modelId="{870FE83C-D874-46AF-A4D4-413ACFAA6AC7}" type="pres">
      <dgm:prSet presAssocID="{9800E4CD-0D45-449D-B864-744937CE31BA}" presName="compChildNode" presStyleCnt="0"/>
      <dgm:spPr/>
    </dgm:pt>
    <dgm:pt modelId="{3C455184-52D1-4930-84AE-2C2A8BB771FA}" type="pres">
      <dgm:prSet presAssocID="{9800E4CD-0D45-449D-B864-744937CE31BA}" presName="theInnerList" presStyleCnt="0"/>
      <dgm:spPr/>
    </dgm:pt>
    <dgm:pt modelId="{44684E22-DE88-4DB7-88C7-75D9DA6FEA96}" type="pres">
      <dgm:prSet presAssocID="{06BE2CC1-D6D3-41F4-9BAE-D07539739DBF}" presName="childNode" presStyleLbl="node1" presStyleIdx="4" presStyleCnt="8" custScaleY="17508">
        <dgm:presLayoutVars>
          <dgm:bulletEnabled val="1"/>
        </dgm:presLayoutVars>
      </dgm:prSet>
      <dgm:spPr/>
    </dgm:pt>
    <dgm:pt modelId="{F9BCAD04-15C3-496A-BF2E-BBD28EC798B6}" type="pres">
      <dgm:prSet presAssocID="{06BE2CC1-D6D3-41F4-9BAE-D07539739DBF}" presName="aSpace2" presStyleCnt="0"/>
      <dgm:spPr/>
    </dgm:pt>
    <dgm:pt modelId="{0C4B049E-66D4-40A2-A665-7F9F16FC998C}" type="pres">
      <dgm:prSet presAssocID="{C61AA15D-2045-4E88-97C6-31E3DAC7F2F7}" presName="childNode" presStyleLbl="node1" presStyleIdx="5" presStyleCnt="8" custScaleY="17508" custLinFactNeighborY="-22512">
        <dgm:presLayoutVars>
          <dgm:bulletEnabled val="1"/>
        </dgm:presLayoutVars>
      </dgm:prSet>
      <dgm:spPr/>
    </dgm:pt>
    <dgm:pt modelId="{3BE61EDA-21F8-401E-A618-BC3046703263}" type="pres">
      <dgm:prSet presAssocID="{9800E4CD-0D45-449D-B864-744937CE31BA}" presName="aSpace" presStyleCnt="0"/>
      <dgm:spPr/>
    </dgm:pt>
    <dgm:pt modelId="{476ED642-F93F-4715-8790-561EE4836581}" type="pres">
      <dgm:prSet presAssocID="{ECF04DE8-D570-47B0-B8F1-CE1A03914B13}" presName="compNode" presStyleCnt="0"/>
      <dgm:spPr/>
    </dgm:pt>
    <dgm:pt modelId="{3E3E6BA3-32EE-4688-8D67-6728245A8D5D}" type="pres">
      <dgm:prSet presAssocID="{ECF04DE8-D570-47B0-B8F1-CE1A03914B13}" presName="aNode" presStyleLbl="bgShp" presStyleIdx="3" presStyleCnt="4"/>
      <dgm:spPr/>
    </dgm:pt>
    <dgm:pt modelId="{4AF9F189-C92B-4A4A-B6AD-3C8E88C46447}" type="pres">
      <dgm:prSet presAssocID="{ECF04DE8-D570-47B0-B8F1-CE1A03914B13}" presName="textNode" presStyleLbl="bgShp" presStyleIdx="3" presStyleCnt="4"/>
      <dgm:spPr/>
    </dgm:pt>
    <dgm:pt modelId="{D08DBF61-A94F-48FE-B1CC-91A718A24D12}" type="pres">
      <dgm:prSet presAssocID="{ECF04DE8-D570-47B0-B8F1-CE1A03914B13}" presName="compChildNode" presStyleCnt="0"/>
      <dgm:spPr/>
    </dgm:pt>
    <dgm:pt modelId="{98C8C10A-CF62-4E9F-A1E2-4C45831CFE08}" type="pres">
      <dgm:prSet presAssocID="{ECF04DE8-D570-47B0-B8F1-CE1A03914B13}" presName="theInnerList" presStyleCnt="0"/>
      <dgm:spPr/>
    </dgm:pt>
    <dgm:pt modelId="{61B2DA1B-DCB0-463B-888D-CE410BF651C8}" type="pres">
      <dgm:prSet presAssocID="{0777DEA8-9DC6-473C-B673-9EB4DF1AF5F5}" presName="childNode" presStyleLbl="node1" presStyleIdx="6" presStyleCnt="8" custScaleY="17508" custLinFactY="-197" custLinFactNeighborY="-100000">
        <dgm:presLayoutVars>
          <dgm:bulletEnabled val="1"/>
        </dgm:presLayoutVars>
      </dgm:prSet>
      <dgm:spPr/>
    </dgm:pt>
    <dgm:pt modelId="{69DA91EA-B1C6-4EBD-BF41-6A178A7D3AFA}" type="pres">
      <dgm:prSet presAssocID="{0777DEA8-9DC6-473C-B673-9EB4DF1AF5F5}" presName="aSpace2" presStyleCnt="0"/>
      <dgm:spPr/>
    </dgm:pt>
    <dgm:pt modelId="{252DB16C-0441-42A1-B3F9-05594090E52F}" type="pres">
      <dgm:prSet presAssocID="{525D9BCD-FD09-4ED8-9C80-797C525FE7A8}" presName="childNode" presStyleLbl="node1" presStyleIdx="7" presStyleCnt="8" custScaleY="17508" custLinFactY="-3660" custLinFactNeighborY="-100000">
        <dgm:presLayoutVars>
          <dgm:bulletEnabled val="1"/>
        </dgm:presLayoutVars>
      </dgm:prSet>
      <dgm:spPr/>
    </dgm:pt>
  </dgm:ptLst>
  <dgm:cxnLst>
    <dgm:cxn modelId="{1FE58111-857C-4DB9-80EB-9E78698ADD30}" srcId="{DD097565-2AA6-4751-B6ED-A6426C33A660}" destId="{ECF04DE8-D570-47B0-B8F1-CE1A03914B13}" srcOrd="3" destOrd="0" parTransId="{F070960D-4202-4B13-8A3E-2201DFB18BEE}" sibTransId="{4F793470-D5DD-4848-8FC7-DBA0C77C7CE4}"/>
    <dgm:cxn modelId="{5AF4391C-96D8-4382-A502-1BDCA9911DC4}" type="presOf" srcId="{0777DEA8-9DC6-473C-B673-9EB4DF1AF5F5}" destId="{61B2DA1B-DCB0-463B-888D-CE410BF651C8}" srcOrd="0" destOrd="0" presId="urn:microsoft.com/office/officeart/2005/8/layout/lProcess2"/>
    <dgm:cxn modelId="{64C13130-0730-4F0E-A072-16CB830F9467}" type="presOf" srcId="{ECF04DE8-D570-47B0-B8F1-CE1A03914B13}" destId="{4AF9F189-C92B-4A4A-B6AD-3C8E88C46447}" srcOrd="1" destOrd="0" presId="urn:microsoft.com/office/officeart/2005/8/layout/lProcess2"/>
    <dgm:cxn modelId="{C4AE3F3A-829E-4307-8A8D-8B7B6CCFAD0B}" type="presOf" srcId="{B17FEE2C-46E9-494D-AF98-F22C02FB6B4D}" destId="{CC7B63AE-9BCB-4E8E-A667-FFF7B48B2651}" srcOrd="0" destOrd="0" presId="urn:microsoft.com/office/officeart/2005/8/layout/lProcess2"/>
    <dgm:cxn modelId="{E9952D3D-A2C0-48F5-BCFB-98067E5E2A86}" type="presOf" srcId="{222BDB05-521C-4772-B567-29BA36BB34FA}" destId="{210928D8-E268-4770-81F8-FCFB5A622BE6}" srcOrd="0" destOrd="0" presId="urn:microsoft.com/office/officeart/2005/8/layout/lProcess2"/>
    <dgm:cxn modelId="{EEC5415D-0A77-4FBB-B02B-D07713726E67}" type="presOf" srcId="{DD097565-2AA6-4751-B6ED-A6426C33A660}" destId="{8CD03236-0C10-4250-B9A8-B4011D455D55}" srcOrd="0" destOrd="0" presId="urn:microsoft.com/office/officeart/2005/8/layout/lProcess2"/>
    <dgm:cxn modelId="{4A29705F-2D70-42F8-92A6-E9BB4AC888E9}" srcId="{101B7083-E7C5-4BCD-B81A-5C25B016510B}" destId="{A405D681-0213-4FC5-B364-EC6F17F3DE03}" srcOrd="1" destOrd="0" parTransId="{DB0B5E09-4041-44D7-9FC8-0F6688592AB5}" sibTransId="{16988B53-E3EA-4DCF-B0B5-14A173BEFC0A}"/>
    <dgm:cxn modelId="{718E9641-3BBC-47BA-AFC0-2A688C2A8FB5}" srcId="{DD097565-2AA6-4751-B6ED-A6426C33A660}" destId="{9800E4CD-0D45-449D-B864-744937CE31BA}" srcOrd="2" destOrd="0" parTransId="{C44ABC77-532A-4A04-B511-3F9DD44494D9}" sibTransId="{80F63977-D33C-4F5F-A697-46CE92D60E31}"/>
    <dgm:cxn modelId="{42751146-8F15-4FF9-8B44-D441A250BFF1}" type="presOf" srcId="{A405D681-0213-4FC5-B364-EC6F17F3DE03}" destId="{E790105C-CECA-448B-AEFB-25CDB9A1FCB3}" srcOrd="0" destOrd="0" presId="urn:microsoft.com/office/officeart/2005/8/layout/lProcess2"/>
    <dgm:cxn modelId="{EFE1F254-7999-4E1D-BE9A-27AF7042FABA}" type="presOf" srcId="{9800E4CD-0D45-449D-B864-744937CE31BA}" destId="{BEF54A20-FA21-4291-B1E4-CDF5DFD8B2D0}" srcOrd="0" destOrd="0" presId="urn:microsoft.com/office/officeart/2005/8/layout/lProcess2"/>
    <dgm:cxn modelId="{DA011376-5A85-4CB9-8BCE-50E785ED2076}" type="presOf" srcId="{06BE2CC1-D6D3-41F4-9BAE-D07539739DBF}" destId="{44684E22-DE88-4DB7-88C7-75D9DA6FEA96}" srcOrd="0" destOrd="0" presId="urn:microsoft.com/office/officeart/2005/8/layout/lProcess2"/>
    <dgm:cxn modelId="{2DA0A378-B4F1-413A-826C-0EBE4807F586}" type="presOf" srcId="{F9ADC789-6F56-418B-A82E-7619DD9F4FFD}" destId="{3CD01F39-D5B4-4301-AED3-7FCC9ED584A2}" srcOrd="0" destOrd="0" presId="urn:microsoft.com/office/officeart/2005/8/layout/lProcess2"/>
    <dgm:cxn modelId="{C5248E7D-1212-4B55-869C-5988D8D654CF}" srcId="{DD097565-2AA6-4751-B6ED-A6426C33A660}" destId="{B17FEE2C-46E9-494D-AF98-F22C02FB6B4D}" srcOrd="1" destOrd="0" parTransId="{E96A541A-B8EA-4900-BDF9-FA9FAA8B5BA4}" sibTransId="{C016A579-33BF-4E39-82C9-02FCAC190B1E}"/>
    <dgm:cxn modelId="{A868ED7E-03A1-4116-AAC7-708EC8DC635C}" type="presOf" srcId="{ECF04DE8-D570-47B0-B8F1-CE1A03914B13}" destId="{3E3E6BA3-32EE-4688-8D67-6728245A8D5D}" srcOrd="0" destOrd="0" presId="urn:microsoft.com/office/officeart/2005/8/layout/lProcess2"/>
    <dgm:cxn modelId="{9CC37992-1C26-490D-8DF6-23565E890925}" type="presOf" srcId="{9800E4CD-0D45-449D-B864-744937CE31BA}" destId="{DE99D436-D429-4BD7-9965-97FA8466B00F}" srcOrd="1" destOrd="0" presId="urn:microsoft.com/office/officeart/2005/8/layout/lProcess2"/>
    <dgm:cxn modelId="{677C2496-0A2F-414F-8B24-26B1B54EAFE4}" type="presOf" srcId="{C61AA15D-2045-4E88-97C6-31E3DAC7F2F7}" destId="{0C4B049E-66D4-40A2-A665-7F9F16FC998C}" srcOrd="0" destOrd="0" presId="urn:microsoft.com/office/officeart/2005/8/layout/lProcess2"/>
    <dgm:cxn modelId="{EC124C99-F817-4371-B5CD-BDD4E8B49655}" type="presOf" srcId="{101B7083-E7C5-4BCD-B81A-5C25B016510B}" destId="{AF0296B8-0C6B-4082-ABDE-6231AC4C6246}" srcOrd="0" destOrd="0" presId="urn:microsoft.com/office/officeart/2005/8/layout/lProcess2"/>
    <dgm:cxn modelId="{3B169199-0925-41EB-B9B2-1A10C6A0C25A}" srcId="{ECF04DE8-D570-47B0-B8F1-CE1A03914B13}" destId="{0777DEA8-9DC6-473C-B673-9EB4DF1AF5F5}" srcOrd="0" destOrd="0" parTransId="{1E293D68-F479-4FF7-84A9-7B3DAC20175B}" sibTransId="{E6D838DB-A906-4F68-928D-08D5CDB69764}"/>
    <dgm:cxn modelId="{77DDB4A1-FF89-4F03-B71E-18277E3A401D}" srcId="{B17FEE2C-46E9-494D-AF98-F22C02FB6B4D}" destId="{F4A5AD0D-E51F-44DA-8EB0-28D2B6AEBB86}" srcOrd="1" destOrd="0" parTransId="{35CE7247-7C6E-4207-9ADC-14762BC9BBC0}" sibTransId="{0E19FC47-F488-4283-8CC6-9E665A417C64}"/>
    <dgm:cxn modelId="{6A24D5A4-E5FB-4DD4-829D-CE97B8BF8391}" srcId="{9800E4CD-0D45-449D-B864-744937CE31BA}" destId="{C61AA15D-2045-4E88-97C6-31E3DAC7F2F7}" srcOrd="1" destOrd="0" parTransId="{37A41CE2-EBFB-4F7E-AA11-7B549BBE5D5D}" sibTransId="{C0046C13-289B-4CF0-8D52-55C68CE6E064}"/>
    <dgm:cxn modelId="{4D49DFAA-3541-4DE4-8EC4-9EEB1DA6753F}" type="presOf" srcId="{F4A5AD0D-E51F-44DA-8EB0-28D2B6AEBB86}" destId="{AB788422-AA5D-4C7C-B536-18D2CE2E5445}" srcOrd="0" destOrd="0" presId="urn:microsoft.com/office/officeart/2005/8/layout/lProcess2"/>
    <dgm:cxn modelId="{9C1173AE-7DE8-4119-B3C4-59C724B23912}" srcId="{9800E4CD-0D45-449D-B864-744937CE31BA}" destId="{06BE2CC1-D6D3-41F4-9BAE-D07539739DBF}" srcOrd="0" destOrd="0" parTransId="{24A436FC-10B6-445F-88F7-877C0F8A8F93}" sibTransId="{59E19FDE-4884-47CC-9E64-7AA081D44452}"/>
    <dgm:cxn modelId="{6A4880B8-2D4F-4C20-87AF-91E382188BF0}" type="presOf" srcId="{525D9BCD-FD09-4ED8-9C80-797C525FE7A8}" destId="{252DB16C-0441-42A1-B3F9-05594090E52F}" srcOrd="0" destOrd="0" presId="urn:microsoft.com/office/officeart/2005/8/layout/lProcess2"/>
    <dgm:cxn modelId="{E01296B8-EEE2-4081-87BA-0AD4B98459F7}" srcId="{101B7083-E7C5-4BCD-B81A-5C25B016510B}" destId="{222BDB05-521C-4772-B567-29BA36BB34FA}" srcOrd="0" destOrd="0" parTransId="{67DC2A98-7039-4178-AD85-DDDBD6CD5602}" sibTransId="{3E85D59F-DF10-436B-9D41-02E91CB4F2C3}"/>
    <dgm:cxn modelId="{E72830CB-3126-482E-A63F-1DD12433C830}" type="presOf" srcId="{B17FEE2C-46E9-494D-AF98-F22C02FB6B4D}" destId="{038774E2-AF32-4437-A04E-5A385135794B}" srcOrd="1" destOrd="0" presId="urn:microsoft.com/office/officeart/2005/8/layout/lProcess2"/>
    <dgm:cxn modelId="{D0493ED7-C9A2-493D-B6D8-9CAE1B2899AE}" type="presOf" srcId="{101B7083-E7C5-4BCD-B81A-5C25B016510B}" destId="{FAE8C711-C2E0-4082-9432-21D3F6D84900}" srcOrd="1" destOrd="0" presId="urn:microsoft.com/office/officeart/2005/8/layout/lProcess2"/>
    <dgm:cxn modelId="{AF6C9CE1-18CC-4A80-A42B-CE2CE3AD9807}" srcId="{DD097565-2AA6-4751-B6ED-A6426C33A660}" destId="{101B7083-E7C5-4BCD-B81A-5C25B016510B}" srcOrd="0" destOrd="0" parTransId="{2B3BC515-CD1E-45AB-8366-73EE4612D419}" sibTransId="{8B921503-A581-47BD-9EA2-2DDA62704EF5}"/>
    <dgm:cxn modelId="{2254DAF0-E7F3-4876-99DE-FE4632562AB4}" srcId="{ECF04DE8-D570-47B0-B8F1-CE1A03914B13}" destId="{525D9BCD-FD09-4ED8-9C80-797C525FE7A8}" srcOrd="1" destOrd="0" parTransId="{7FCFFF86-8DAF-45E2-9FC2-17F488326366}" sibTransId="{55AD45D4-174C-4E71-8783-0B96E80F49E6}"/>
    <dgm:cxn modelId="{E41D02FA-94F2-43E0-8567-0943A2A9848E}" srcId="{B17FEE2C-46E9-494D-AF98-F22C02FB6B4D}" destId="{F9ADC789-6F56-418B-A82E-7619DD9F4FFD}" srcOrd="0" destOrd="0" parTransId="{E760E1AE-D1DB-42B2-9ABC-E75D03C62686}" sibTransId="{492BDFCB-603E-4971-95D8-AE795C7F7EBE}"/>
    <dgm:cxn modelId="{B1B7E47D-399F-49E7-9FA2-C53A2A97A6CE}" type="presParOf" srcId="{8CD03236-0C10-4250-B9A8-B4011D455D55}" destId="{5672E333-9841-4CA8-A2B1-91BCB153E1BC}" srcOrd="0" destOrd="0" presId="urn:microsoft.com/office/officeart/2005/8/layout/lProcess2"/>
    <dgm:cxn modelId="{720BF071-F5CE-42E3-A87F-7C28BC132457}" type="presParOf" srcId="{5672E333-9841-4CA8-A2B1-91BCB153E1BC}" destId="{AF0296B8-0C6B-4082-ABDE-6231AC4C6246}" srcOrd="0" destOrd="0" presId="urn:microsoft.com/office/officeart/2005/8/layout/lProcess2"/>
    <dgm:cxn modelId="{963CA07D-61B9-45E1-BA97-38280F1B0692}" type="presParOf" srcId="{5672E333-9841-4CA8-A2B1-91BCB153E1BC}" destId="{FAE8C711-C2E0-4082-9432-21D3F6D84900}" srcOrd="1" destOrd="0" presId="urn:microsoft.com/office/officeart/2005/8/layout/lProcess2"/>
    <dgm:cxn modelId="{A85AD007-5BCD-4CF8-A54F-4E7663E1C308}" type="presParOf" srcId="{5672E333-9841-4CA8-A2B1-91BCB153E1BC}" destId="{CEDFA81A-83F0-4CD8-9AE2-183A3A4213C7}" srcOrd="2" destOrd="0" presId="urn:microsoft.com/office/officeart/2005/8/layout/lProcess2"/>
    <dgm:cxn modelId="{00C01014-24CE-4898-9661-1F394786298A}" type="presParOf" srcId="{CEDFA81A-83F0-4CD8-9AE2-183A3A4213C7}" destId="{35FB5A3B-578C-424B-A913-34BE1FD7329C}" srcOrd="0" destOrd="0" presId="urn:microsoft.com/office/officeart/2005/8/layout/lProcess2"/>
    <dgm:cxn modelId="{6355D14F-AEE6-4E7C-A3E9-6E96B9867512}" type="presParOf" srcId="{35FB5A3B-578C-424B-A913-34BE1FD7329C}" destId="{210928D8-E268-4770-81F8-FCFB5A622BE6}" srcOrd="0" destOrd="0" presId="urn:microsoft.com/office/officeart/2005/8/layout/lProcess2"/>
    <dgm:cxn modelId="{2A009E58-6B02-466A-81F1-18B9AAD5CF7A}" type="presParOf" srcId="{35FB5A3B-578C-424B-A913-34BE1FD7329C}" destId="{BA1CE9D3-F35B-4E70-995B-AD6D94867C4B}" srcOrd="1" destOrd="0" presId="urn:microsoft.com/office/officeart/2005/8/layout/lProcess2"/>
    <dgm:cxn modelId="{4A97432B-8235-4FAF-800C-8C714F2B1D7E}" type="presParOf" srcId="{35FB5A3B-578C-424B-A913-34BE1FD7329C}" destId="{E790105C-CECA-448B-AEFB-25CDB9A1FCB3}" srcOrd="2" destOrd="0" presId="urn:microsoft.com/office/officeart/2005/8/layout/lProcess2"/>
    <dgm:cxn modelId="{F77DF856-5D44-4DF3-8C09-1BCDE3FC4DBF}" type="presParOf" srcId="{8CD03236-0C10-4250-B9A8-B4011D455D55}" destId="{12E55E08-E65E-431E-92EB-D36D18B546AC}" srcOrd="1" destOrd="0" presId="urn:microsoft.com/office/officeart/2005/8/layout/lProcess2"/>
    <dgm:cxn modelId="{BD93F8E2-F694-491B-8A5F-07A7DADA5EC5}" type="presParOf" srcId="{8CD03236-0C10-4250-B9A8-B4011D455D55}" destId="{F6DD57B0-0A96-4F4D-8223-D5100973FE3E}" srcOrd="2" destOrd="0" presId="urn:microsoft.com/office/officeart/2005/8/layout/lProcess2"/>
    <dgm:cxn modelId="{4CD26CDF-3A40-4928-883B-883317D39D8B}" type="presParOf" srcId="{F6DD57B0-0A96-4F4D-8223-D5100973FE3E}" destId="{CC7B63AE-9BCB-4E8E-A667-FFF7B48B2651}" srcOrd="0" destOrd="0" presId="urn:microsoft.com/office/officeart/2005/8/layout/lProcess2"/>
    <dgm:cxn modelId="{7CFEEEBF-8A0B-4F5E-99A2-A9BC42975B85}" type="presParOf" srcId="{F6DD57B0-0A96-4F4D-8223-D5100973FE3E}" destId="{038774E2-AF32-4437-A04E-5A385135794B}" srcOrd="1" destOrd="0" presId="urn:microsoft.com/office/officeart/2005/8/layout/lProcess2"/>
    <dgm:cxn modelId="{572F7ACE-1631-430B-B32C-86E71C5E66CD}" type="presParOf" srcId="{F6DD57B0-0A96-4F4D-8223-D5100973FE3E}" destId="{F917F92E-5310-435C-B3A8-58FCD1750223}" srcOrd="2" destOrd="0" presId="urn:microsoft.com/office/officeart/2005/8/layout/lProcess2"/>
    <dgm:cxn modelId="{F4A1365F-FEE7-4D34-8DA0-87017D30A1E6}" type="presParOf" srcId="{F917F92E-5310-435C-B3A8-58FCD1750223}" destId="{B629F776-0B20-4C46-A4B8-0E88A6BAF9FA}" srcOrd="0" destOrd="0" presId="urn:microsoft.com/office/officeart/2005/8/layout/lProcess2"/>
    <dgm:cxn modelId="{B45AE6A4-4C56-4CA8-8D78-8AAE7180D76F}" type="presParOf" srcId="{B629F776-0B20-4C46-A4B8-0E88A6BAF9FA}" destId="{3CD01F39-D5B4-4301-AED3-7FCC9ED584A2}" srcOrd="0" destOrd="0" presId="urn:microsoft.com/office/officeart/2005/8/layout/lProcess2"/>
    <dgm:cxn modelId="{9EE87B3C-579D-466C-98FE-67104A772AFD}" type="presParOf" srcId="{B629F776-0B20-4C46-A4B8-0E88A6BAF9FA}" destId="{7A3626D8-D853-4FCA-AA8B-46B90E44A861}" srcOrd="1" destOrd="0" presId="urn:microsoft.com/office/officeart/2005/8/layout/lProcess2"/>
    <dgm:cxn modelId="{AF938DC5-8219-43B8-BFF8-1D854A4B7677}" type="presParOf" srcId="{B629F776-0B20-4C46-A4B8-0E88A6BAF9FA}" destId="{AB788422-AA5D-4C7C-B536-18D2CE2E5445}" srcOrd="2" destOrd="0" presId="urn:microsoft.com/office/officeart/2005/8/layout/lProcess2"/>
    <dgm:cxn modelId="{159E6EA3-9D3D-42B4-B662-4E2CA2DC10D5}" type="presParOf" srcId="{8CD03236-0C10-4250-B9A8-B4011D455D55}" destId="{F4A76034-EC17-4417-99E2-ED28D0BB4F50}" srcOrd="3" destOrd="0" presId="urn:microsoft.com/office/officeart/2005/8/layout/lProcess2"/>
    <dgm:cxn modelId="{8126960B-2C46-452C-B95F-4956DF546FF9}" type="presParOf" srcId="{8CD03236-0C10-4250-B9A8-B4011D455D55}" destId="{6169582F-C41C-4787-810E-24A752CA0847}" srcOrd="4" destOrd="0" presId="urn:microsoft.com/office/officeart/2005/8/layout/lProcess2"/>
    <dgm:cxn modelId="{F1A2616C-580C-4AFB-B496-103449448266}" type="presParOf" srcId="{6169582F-C41C-4787-810E-24A752CA0847}" destId="{BEF54A20-FA21-4291-B1E4-CDF5DFD8B2D0}" srcOrd="0" destOrd="0" presId="urn:microsoft.com/office/officeart/2005/8/layout/lProcess2"/>
    <dgm:cxn modelId="{40E489FF-385F-4256-907B-55F33A9A9415}" type="presParOf" srcId="{6169582F-C41C-4787-810E-24A752CA0847}" destId="{DE99D436-D429-4BD7-9965-97FA8466B00F}" srcOrd="1" destOrd="0" presId="urn:microsoft.com/office/officeart/2005/8/layout/lProcess2"/>
    <dgm:cxn modelId="{A47822B1-AAC3-47C0-9196-376050D8206B}" type="presParOf" srcId="{6169582F-C41C-4787-810E-24A752CA0847}" destId="{870FE83C-D874-46AF-A4D4-413ACFAA6AC7}" srcOrd="2" destOrd="0" presId="urn:microsoft.com/office/officeart/2005/8/layout/lProcess2"/>
    <dgm:cxn modelId="{BFC3DE73-BA17-4E1C-B888-18F4CD9B8126}" type="presParOf" srcId="{870FE83C-D874-46AF-A4D4-413ACFAA6AC7}" destId="{3C455184-52D1-4930-84AE-2C2A8BB771FA}" srcOrd="0" destOrd="0" presId="urn:microsoft.com/office/officeart/2005/8/layout/lProcess2"/>
    <dgm:cxn modelId="{BA7319E1-4C69-45B5-B260-67E378ED1539}" type="presParOf" srcId="{3C455184-52D1-4930-84AE-2C2A8BB771FA}" destId="{44684E22-DE88-4DB7-88C7-75D9DA6FEA96}" srcOrd="0" destOrd="0" presId="urn:microsoft.com/office/officeart/2005/8/layout/lProcess2"/>
    <dgm:cxn modelId="{4D19B7BB-1D26-4382-8F81-1DD228B9AB15}" type="presParOf" srcId="{3C455184-52D1-4930-84AE-2C2A8BB771FA}" destId="{F9BCAD04-15C3-496A-BF2E-BBD28EC798B6}" srcOrd="1" destOrd="0" presId="urn:microsoft.com/office/officeart/2005/8/layout/lProcess2"/>
    <dgm:cxn modelId="{B10E7C1C-CD66-4D43-9E35-45DD2021DBAF}" type="presParOf" srcId="{3C455184-52D1-4930-84AE-2C2A8BB771FA}" destId="{0C4B049E-66D4-40A2-A665-7F9F16FC998C}" srcOrd="2" destOrd="0" presId="urn:microsoft.com/office/officeart/2005/8/layout/lProcess2"/>
    <dgm:cxn modelId="{F7D18ABA-E3FD-40FC-8564-E264CE55D9EC}" type="presParOf" srcId="{8CD03236-0C10-4250-B9A8-B4011D455D55}" destId="{3BE61EDA-21F8-401E-A618-BC3046703263}" srcOrd="5" destOrd="0" presId="urn:microsoft.com/office/officeart/2005/8/layout/lProcess2"/>
    <dgm:cxn modelId="{E3E65302-180E-4987-A32A-A01093423C70}" type="presParOf" srcId="{8CD03236-0C10-4250-B9A8-B4011D455D55}" destId="{476ED642-F93F-4715-8790-561EE4836581}" srcOrd="6" destOrd="0" presId="urn:microsoft.com/office/officeart/2005/8/layout/lProcess2"/>
    <dgm:cxn modelId="{A738254E-6263-4C94-9478-DF9297F27131}" type="presParOf" srcId="{476ED642-F93F-4715-8790-561EE4836581}" destId="{3E3E6BA3-32EE-4688-8D67-6728245A8D5D}" srcOrd="0" destOrd="0" presId="urn:microsoft.com/office/officeart/2005/8/layout/lProcess2"/>
    <dgm:cxn modelId="{7D93593E-89C8-4D9D-9272-1CC617782281}" type="presParOf" srcId="{476ED642-F93F-4715-8790-561EE4836581}" destId="{4AF9F189-C92B-4A4A-B6AD-3C8E88C46447}" srcOrd="1" destOrd="0" presId="urn:microsoft.com/office/officeart/2005/8/layout/lProcess2"/>
    <dgm:cxn modelId="{6AEB2A6E-95DA-4164-ADD1-90F993CC0755}" type="presParOf" srcId="{476ED642-F93F-4715-8790-561EE4836581}" destId="{D08DBF61-A94F-48FE-B1CC-91A718A24D12}" srcOrd="2" destOrd="0" presId="urn:microsoft.com/office/officeart/2005/8/layout/lProcess2"/>
    <dgm:cxn modelId="{D3264170-BC55-4298-ADC0-6CB48C8A88A6}" type="presParOf" srcId="{D08DBF61-A94F-48FE-B1CC-91A718A24D12}" destId="{98C8C10A-CF62-4E9F-A1E2-4C45831CFE08}" srcOrd="0" destOrd="0" presId="urn:microsoft.com/office/officeart/2005/8/layout/lProcess2"/>
    <dgm:cxn modelId="{A3F8A222-1287-4A57-96E8-39DB8B7B654F}" type="presParOf" srcId="{98C8C10A-CF62-4E9F-A1E2-4C45831CFE08}" destId="{61B2DA1B-DCB0-463B-888D-CE410BF651C8}" srcOrd="0" destOrd="0" presId="urn:microsoft.com/office/officeart/2005/8/layout/lProcess2"/>
    <dgm:cxn modelId="{418DEDDA-0EA4-4951-8425-5ED87D8414B4}" type="presParOf" srcId="{98C8C10A-CF62-4E9F-A1E2-4C45831CFE08}" destId="{69DA91EA-B1C6-4EBD-BF41-6A178A7D3AFA}" srcOrd="1" destOrd="0" presId="urn:microsoft.com/office/officeart/2005/8/layout/lProcess2"/>
    <dgm:cxn modelId="{522573BB-E669-43E3-9020-D27131B790E9}" type="presParOf" srcId="{98C8C10A-CF62-4E9F-A1E2-4C45831CFE08}" destId="{252DB16C-0441-42A1-B3F9-05594090E52F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5B64B7-434D-413F-8E67-D9F790E6A02F}" type="doc">
      <dgm:prSet loTypeId="urn:microsoft.com/office/officeart/2005/8/layout/radial5" loCatId="cycle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s-CO"/>
        </a:p>
      </dgm:t>
    </dgm:pt>
    <dgm:pt modelId="{FE9E140A-1FEE-43EA-8F88-C0B4F53B0A41}">
      <dgm:prSet phldrT="[Texto]" custT="1"/>
      <dgm:spPr/>
      <dgm:t>
        <a:bodyPr/>
        <a:lstStyle/>
        <a:p>
          <a:r>
            <a:rPr lang="es-CO" sz="1400" b="1" dirty="0">
              <a:latin typeface="Gadugi" panose="020B0502040204020203" pitchFamily="34" charset="0"/>
              <a:ea typeface="Gadugi" panose="020B0502040204020203" pitchFamily="34" charset="0"/>
            </a:rPr>
            <a:t>Monitoreo y Protección de Marca</a:t>
          </a:r>
        </a:p>
      </dgm:t>
    </dgm:pt>
    <dgm:pt modelId="{8432CD84-094F-469D-8266-39EDB3706056}" type="parTrans" cxnId="{947EEE56-E0CA-4BBC-A8A9-13BB76814450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56FC128A-010B-4E4A-8CC3-CA67469DDED4}" type="sibTrans" cxnId="{947EEE56-E0CA-4BBC-A8A9-13BB76814450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4B11A3CA-9E19-4E96-A89D-8FCE0221B1A4}">
      <dgm:prSet phldrT="[Texto]" custT="1"/>
      <dgm:spPr/>
      <dgm:t>
        <a:bodyPr/>
        <a:lstStyle/>
        <a:p>
          <a:r>
            <a:rPr lang="es-CO" sz="1200" dirty="0">
              <a:latin typeface="Gadugi" panose="020B0502040204020203" pitchFamily="34" charset="0"/>
              <a:ea typeface="Gadugi" panose="020B0502040204020203" pitchFamily="34" charset="0"/>
            </a:rPr>
            <a:t>Concientización de Usuarios</a:t>
          </a:r>
        </a:p>
      </dgm:t>
    </dgm:pt>
    <dgm:pt modelId="{D90BDC5A-DD98-46C0-A9BA-007789C51CA8}" type="parTrans" cxnId="{4178E883-2260-4483-AF4F-363507EE98BA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F544B05F-E2A9-46B8-BE54-FF5F2DDD8B3A}" type="sibTrans" cxnId="{4178E883-2260-4483-AF4F-363507EE98BA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0AD9287-ACDC-475C-9D32-FC1AA7272F9C}">
      <dgm:prSet phldrT="[Texto]" custT="1"/>
      <dgm:spPr/>
      <dgm:t>
        <a:bodyPr/>
        <a:lstStyle/>
        <a:p>
          <a:r>
            <a:rPr lang="es-CO" sz="1200">
              <a:latin typeface="Gadugi" panose="020B0502040204020203" pitchFamily="34" charset="0"/>
              <a:ea typeface="Gadugi" panose="020B0502040204020203" pitchFamily="34" charset="0"/>
            </a:rPr>
            <a:t>Análisis Páginas Web Maliciosas </a:t>
          </a:r>
        </a:p>
      </dgm:t>
    </dgm:pt>
    <dgm:pt modelId="{A77B189F-054A-47CC-A975-AFCA8D22CBFD}" type="parTrans" cxnId="{5E2E6523-B747-41F1-997F-03294F28E21E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077FE454-CE83-4EF2-ABCA-1C3963C3B294}" type="sibTrans" cxnId="{5E2E6523-B747-41F1-997F-03294F28E21E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8E097C70-61CB-4453-AC6E-9C48C5C26949}">
      <dgm:prSet phldrT="[Texto]" custT="1"/>
      <dgm:spPr/>
      <dgm:t>
        <a:bodyPr/>
        <a:lstStyle/>
        <a:p>
          <a:r>
            <a:rPr lang="es-CO" sz="1200">
              <a:latin typeface="Gadugi" panose="020B0502040204020203" pitchFamily="34" charset="0"/>
              <a:ea typeface="Gadugi" panose="020B0502040204020203" pitchFamily="34" charset="0"/>
            </a:rPr>
            <a:t>Análisis de Credenciales de Usuario</a:t>
          </a:r>
        </a:p>
      </dgm:t>
    </dgm:pt>
    <dgm:pt modelId="{E1B394C8-9A5A-4BD1-8525-6ED2D6919C80}" type="parTrans" cxnId="{62C2574E-7FD9-4F53-838C-D9D0BEC80D5F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351FE8A2-2ECB-4101-A5A9-543B8DC9F471}" type="sibTrans" cxnId="{62C2574E-7FD9-4F53-838C-D9D0BEC80D5F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BB8D0D3E-9824-46E4-9008-AA197D1EBA5E}">
      <dgm:prSet phldrT="[Texto]" custT="1"/>
      <dgm:spPr/>
      <dgm:t>
        <a:bodyPr/>
        <a:lstStyle/>
        <a:p>
          <a:r>
            <a:rPr lang="es-CO" sz="1200" dirty="0">
              <a:latin typeface="Gadugi" panose="020B0502040204020203" pitchFamily="34" charset="0"/>
              <a:ea typeface="Gadugi" panose="020B0502040204020203" pitchFamily="34" charset="0"/>
            </a:rPr>
            <a:t>Monitoreo Redes Sociales</a:t>
          </a:r>
        </a:p>
      </dgm:t>
    </dgm:pt>
    <dgm:pt modelId="{15E4AA4B-8368-4244-A8D4-448D306BE2BE}" type="parTrans" cxnId="{1B7C8132-15C5-4F60-819F-A64EF0DBAB13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FB6F5EA0-F162-4B44-A37B-3D7B20F4383A}" type="sibTrans" cxnId="{1B7C8132-15C5-4F60-819F-A64EF0DBAB13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46986FB0-626B-4671-AEF0-BD0B8C235D03}">
      <dgm:prSet phldrT="[Texto]" custT="1"/>
      <dgm:spPr/>
      <dgm:t>
        <a:bodyPr/>
        <a:lstStyle/>
        <a:p>
          <a:r>
            <a:rPr lang="es-CO" sz="1200">
              <a:latin typeface="Gadugi" panose="020B0502040204020203" pitchFamily="34" charset="0"/>
              <a:ea typeface="Gadugi" panose="020B0502040204020203" pitchFamily="34" charset="0"/>
            </a:rPr>
            <a:t>Análisis de Dominios</a:t>
          </a:r>
        </a:p>
      </dgm:t>
    </dgm:pt>
    <dgm:pt modelId="{0422AF9D-0908-4641-8A54-8551D486EECA}" type="parTrans" cxnId="{32557F71-42DF-4394-BD92-65F2073601C0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0F064F7D-A6ED-40DC-9E7B-3662D9D87FC3}" type="sibTrans" cxnId="{32557F71-42DF-4394-BD92-65F2073601C0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298BA3A-03B5-419A-9237-5F225FB07EB6}">
      <dgm:prSet phldrT="[Texto]" custT="1"/>
      <dgm:spPr/>
      <dgm:t>
        <a:bodyPr/>
        <a:lstStyle/>
        <a:p>
          <a:r>
            <a:rPr lang="es-CO" sz="1200">
              <a:latin typeface="Gadugi" panose="020B0502040204020203" pitchFamily="34" charset="0"/>
              <a:ea typeface="Gadugi" panose="020B0502040204020203" pitchFamily="34" charset="0"/>
            </a:rPr>
            <a:t>Análisis Exposición Infraestructura </a:t>
          </a:r>
        </a:p>
      </dgm:t>
    </dgm:pt>
    <dgm:pt modelId="{402C3EAB-1A3B-4EFC-A2C5-F676971FB6F7}" type="parTrans" cxnId="{8A9DD54E-4C0D-4CCE-AF31-3245D6E29D1E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A47D5468-29B8-4F91-B8BB-DEF8B6D47429}" type="sibTrans" cxnId="{8A9DD54E-4C0D-4CCE-AF31-3245D6E29D1E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50F995B-F9DF-4C8B-BD29-5595719FD223}">
      <dgm:prSet phldrT="[Texto]" custT="1"/>
      <dgm:spPr/>
      <dgm:t>
        <a:bodyPr/>
        <a:lstStyle/>
        <a:p>
          <a:r>
            <a:rPr lang="es-CO" sz="1200">
              <a:latin typeface="Gadugi" panose="020B0502040204020203" pitchFamily="34" charset="0"/>
              <a:ea typeface="Gadugi" panose="020B0502040204020203" pitchFamily="34" charset="0"/>
            </a:rPr>
            <a:t>Análisis Filtración de Datos</a:t>
          </a:r>
        </a:p>
      </dgm:t>
    </dgm:pt>
    <dgm:pt modelId="{5C920AC4-80F2-4C16-96F5-87778491CB7A}" type="parTrans" cxnId="{CFADC428-F003-486E-A82F-B2E3940093F7}">
      <dgm:prSet custT="1"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52274695-ED6A-4B72-9F53-FF283CC5827E}" type="sibTrans" cxnId="{CFADC428-F003-486E-A82F-B2E3940093F7}">
      <dgm:prSet/>
      <dgm:spPr/>
      <dgm:t>
        <a:bodyPr/>
        <a:lstStyle/>
        <a:p>
          <a:endParaRPr lang="es-CO" sz="1200"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2D39654B-B8C8-4FDD-9058-DDDE0060D8D1}" type="pres">
      <dgm:prSet presAssocID="{A55B64B7-434D-413F-8E67-D9F790E6A02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43F705A-F317-4AFA-8CDE-7408EF0AAA07}" type="pres">
      <dgm:prSet presAssocID="{FE9E140A-1FEE-43EA-8F88-C0B4F53B0A41}" presName="centerShape" presStyleLbl="node0" presStyleIdx="0" presStyleCnt="1" custScaleX="141472" custScaleY="141472"/>
      <dgm:spPr/>
    </dgm:pt>
    <dgm:pt modelId="{9BDEA5B5-5583-4650-B267-7195E5C5F1C1}" type="pres">
      <dgm:prSet presAssocID="{D90BDC5A-DD98-46C0-A9BA-007789C51CA8}" presName="parTrans" presStyleLbl="sibTrans2D1" presStyleIdx="0" presStyleCnt="7" custScaleX="280600" custScaleY="97164"/>
      <dgm:spPr/>
    </dgm:pt>
    <dgm:pt modelId="{0A098ABE-051B-4E12-8EE5-8E481A757AF7}" type="pres">
      <dgm:prSet presAssocID="{D90BDC5A-DD98-46C0-A9BA-007789C51CA8}" presName="connectorText" presStyleLbl="sibTrans2D1" presStyleIdx="0" presStyleCnt="7"/>
      <dgm:spPr/>
    </dgm:pt>
    <dgm:pt modelId="{BC5054CA-4343-4D3A-B87A-C403F6F8A8D2}" type="pres">
      <dgm:prSet presAssocID="{4B11A3CA-9E19-4E96-A89D-8FCE0221B1A4}" presName="node" presStyleLbl="node1" presStyleIdx="0" presStyleCnt="7" custScaleX="103236" custScaleY="103236" custRadScaleRad="93263" custRadScaleInc="-2193">
        <dgm:presLayoutVars>
          <dgm:bulletEnabled val="1"/>
        </dgm:presLayoutVars>
      </dgm:prSet>
      <dgm:spPr/>
    </dgm:pt>
    <dgm:pt modelId="{59F76A52-ED55-48ED-9531-E2BEC5B90491}" type="pres">
      <dgm:prSet presAssocID="{A77B189F-054A-47CC-A975-AFCA8D22CBFD}" presName="parTrans" presStyleLbl="sibTrans2D1" presStyleIdx="1" presStyleCnt="7" custScaleX="279257" custScaleY="97164"/>
      <dgm:spPr/>
    </dgm:pt>
    <dgm:pt modelId="{6E988591-C5CA-4BC1-AF17-EE8B1226B82A}" type="pres">
      <dgm:prSet presAssocID="{A77B189F-054A-47CC-A975-AFCA8D22CBFD}" presName="connectorText" presStyleLbl="sibTrans2D1" presStyleIdx="1" presStyleCnt="7"/>
      <dgm:spPr/>
    </dgm:pt>
    <dgm:pt modelId="{88F4E70C-9FD9-4671-984D-4DF2E1E801B4}" type="pres">
      <dgm:prSet presAssocID="{D0AD9287-ACDC-475C-9D32-FC1AA7272F9C}" presName="node" presStyleLbl="node1" presStyleIdx="1" presStyleCnt="7" custScaleX="103236" custScaleY="103236" custRadScaleRad="94980" custRadScaleInc="1327">
        <dgm:presLayoutVars>
          <dgm:bulletEnabled val="1"/>
        </dgm:presLayoutVars>
      </dgm:prSet>
      <dgm:spPr/>
    </dgm:pt>
    <dgm:pt modelId="{3FD3A826-336E-4E08-AA67-96B6FFAB275C}" type="pres">
      <dgm:prSet presAssocID="{E1B394C8-9A5A-4BD1-8525-6ED2D6919C80}" presName="parTrans" presStyleLbl="sibTrans2D1" presStyleIdx="2" presStyleCnt="7" custScaleX="278518" custScaleY="97164"/>
      <dgm:spPr/>
    </dgm:pt>
    <dgm:pt modelId="{C0F0B079-D14E-432E-B398-E29743C044DF}" type="pres">
      <dgm:prSet presAssocID="{E1B394C8-9A5A-4BD1-8525-6ED2D6919C80}" presName="connectorText" presStyleLbl="sibTrans2D1" presStyleIdx="2" presStyleCnt="7"/>
      <dgm:spPr/>
    </dgm:pt>
    <dgm:pt modelId="{B4A37646-79FC-4E46-844F-749475B90B24}" type="pres">
      <dgm:prSet presAssocID="{8E097C70-61CB-4453-AC6E-9C48C5C26949}" presName="node" presStyleLbl="node1" presStyleIdx="2" presStyleCnt="7" custScaleX="103236" custScaleY="103236" custRadScaleRad="94365" custRadScaleInc="5215">
        <dgm:presLayoutVars>
          <dgm:bulletEnabled val="1"/>
        </dgm:presLayoutVars>
      </dgm:prSet>
      <dgm:spPr/>
    </dgm:pt>
    <dgm:pt modelId="{BAAB692D-4669-4C2B-807B-0647267D8AFA}" type="pres">
      <dgm:prSet presAssocID="{15E4AA4B-8368-4244-A8D4-448D306BE2BE}" presName="parTrans" presStyleLbl="sibTrans2D1" presStyleIdx="3" presStyleCnt="7" custScaleX="280187" custScaleY="97164"/>
      <dgm:spPr/>
    </dgm:pt>
    <dgm:pt modelId="{CE6ED119-D926-4718-8A35-816C63FA795F}" type="pres">
      <dgm:prSet presAssocID="{15E4AA4B-8368-4244-A8D4-448D306BE2BE}" presName="connectorText" presStyleLbl="sibTrans2D1" presStyleIdx="3" presStyleCnt="7"/>
      <dgm:spPr/>
    </dgm:pt>
    <dgm:pt modelId="{445AA73E-DEB0-41B7-BC74-09D70913842C}" type="pres">
      <dgm:prSet presAssocID="{BB8D0D3E-9824-46E4-9008-AA197D1EBA5E}" presName="node" presStyleLbl="node1" presStyleIdx="3" presStyleCnt="7" custScaleX="103236" custScaleY="103236" custRadScaleRad="93904" custRadScaleInc="1266">
        <dgm:presLayoutVars>
          <dgm:bulletEnabled val="1"/>
        </dgm:presLayoutVars>
      </dgm:prSet>
      <dgm:spPr/>
    </dgm:pt>
    <dgm:pt modelId="{F3B33A60-048A-4694-87B2-53825048DF44}" type="pres">
      <dgm:prSet presAssocID="{0422AF9D-0908-4641-8A54-8551D486EECA}" presName="parTrans" presStyleLbl="sibTrans2D1" presStyleIdx="4" presStyleCnt="7" custScaleX="280187" custScaleY="97164"/>
      <dgm:spPr/>
    </dgm:pt>
    <dgm:pt modelId="{7972315F-F162-4BFA-BE7C-7A6360BF4867}" type="pres">
      <dgm:prSet presAssocID="{0422AF9D-0908-4641-8A54-8551D486EECA}" presName="connectorText" presStyleLbl="sibTrans2D1" presStyleIdx="4" presStyleCnt="7"/>
      <dgm:spPr/>
    </dgm:pt>
    <dgm:pt modelId="{743BA80B-FF7E-45F2-A3E2-468C425FC44C}" type="pres">
      <dgm:prSet presAssocID="{46986FB0-626B-4671-AEF0-BD0B8C235D03}" presName="node" presStyleLbl="node1" presStyleIdx="4" presStyleCnt="7" custScaleX="103236" custScaleY="103236" custRadScaleRad="98119" custRadScaleInc="481">
        <dgm:presLayoutVars>
          <dgm:bulletEnabled val="1"/>
        </dgm:presLayoutVars>
      </dgm:prSet>
      <dgm:spPr/>
    </dgm:pt>
    <dgm:pt modelId="{871F7FD4-38B9-4D2D-958A-7519BC7C91AE}" type="pres">
      <dgm:prSet presAssocID="{402C3EAB-1A3B-4EFC-A2C5-F676971FB6F7}" presName="parTrans" presStyleLbl="sibTrans2D1" presStyleIdx="5" presStyleCnt="7" custScaleX="278518" custScaleY="97164"/>
      <dgm:spPr/>
    </dgm:pt>
    <dgm:pt modelId="{507CCF6D-5FB3-4552-AD0B-9563E3FED2C5}" type="pres">
      <dgm:prSet presAssocID="{402C3EAB-1A3B-4EFC-A2C5-F676971FB6F7}" presName="connectorText" presStyleLbl="sibTrans2D1" presStyleIdx="5" presStyleCnt="7"/>
      <dgm:spPr/>
    </dgm:pt>
    <dgm:pt modelId="{D6D1737F-4565-4D8A-AD78-D8D447412477}" type="pres">
      <dgm:prSet presAssocID="{D298BA3A-03B5-419A-9237-5F225FB07EB6}" presName="node" presStyleLbl="node1" presStyleIdx="5" presStyleCnt="7" custScaleX="103236" custScaleY="103236" custRadScaleRad="96853" custRadScaleInc="-599">
        <dgm:presLayoutVars>
          <dgm:bulletEnabled val="1"/>
        </dgm:presLayoutVars>
      </dgm:prSet>
      <dgm:spPr/>
    </dgm:pt>
    <dgm:pt modelId="{FE2794E6-288B-4195-A765-FA364D7C03BA}" type="pres">
      <dgm:prSet presAssocID="{5C920AC4-80F2-4C16-96F5-87778491CB7A}" presName="parTrans" presStyleLbl="sibTrans2D1" presStyleIdx="6" presStyleCnt="7" custScaleX="279257" custScaleY="97164"/>
      <dgm:spPr/>
    </dgm:pt>
    <dgm:pt modelId="{9DF53CAE-E56E-4F76-B980-1A63599D05CD}" type="pres">
      <dgm:prSet presAssocID="{5C920AC4-80F2-4C16-96F5-87778491CB7A}" presName="connectorText" presStyleLbl="sibTrans2D1" presStyleIdx="6" presStyleCnt="7"/>
      <dgm:spPr/>
    </dgm:pt>
    <dgm:pt modelId="{0F1BFCF9-DC01-4275-B016-FA8E00B6F28E}" type="pres">
      <dgm:prSet presAssocID="{D50F995B-F9DF-4C8B-BD29-5595719FD223}" presName="node" presStyleLbl="node1" presStyleIdx="6" presStyleCnt="7" custScaleX="103236" custScaleY="103236" custRadScaleRad="97287" custRadScaleInc="-4172">
        <dgm:presLayoutVars>
          <dgm:bulletEnabled val="1"/>
        </dgm:presLayoutVars>
      </dgm:prSet>
      <dgm:spPr/>
    </dgm:pt>
  </dgm:ptLst>
  <dgm:cxnLst>
    <dgm:cxn modelId="{E75E3107-A4C1-432C-A8BD-4A83E347383E}" type="presOf" srcId="{A55B64B7-434D-413F-8E67-D9F790E6A02F}" destId="{2D39654B-B8C8-4FDD-9058-DDDE0060D8D1}" srcOrd="0" destOrd="0" presId="urn:microsoft.com/office/officeart/2005/8/layout/radial5"/>
    <dgm:cxn modelId="{962E2C13-1EC8-4E85-A327-FE049AA7A4A3}" type="presOf" srcId="{0422AF9D-0908-4641-8A54-8551D486EECA}" destId="{7972315F-F162-4BFA-BE7C-7A6360BF4867}" srcOrd="1" destOrd="0" presId="urn:microsoft.com/office/officeart/2005/8/layout/radial5"/>
    <dgm:cxn modelId="{9E3CE422-C91C-4C01-85FA-CEDC066BEB48}" type="presOf" srcId="{D90BDC5A-DD98-46C0-A9BA-007789C51CA8}" destId="{0A098ABE-051B-4E12-8EE5-8E481A757AF7}" srcOrd="1" destOrd="0" presId="urn:microsoft.com/office/officeart/2005/8/layout/radial5"/>
    <dgm:cxn modelId="{5E2E6523-B747-41F1-997F-03294F28E21E}" srcId="{FE9E140A-1FEE-43EA-8F88-C0B4F53B0A41}" destId="{D0AD9287-ACDC-475C-9D32-FC1AA7272F9C}" srcOrd="1" destOrd="0" parTransId="{A77B189F-054A-47CC-A975-AFCA8D22CBFD}" sibTransId="{077FE454-CE83-4EF2-ABCA-1C3963C3B294}"/>
    <dgm:cxn modelId="{CFADC428-F003-486E-A82F-B2E3940093F7}" srcId="{FE9E140A-1FEE-43EA-8F88-C0B4F53B0A41}" destId="{D50F995B-F9DF-4C8B-BD29-5595719FD223}" srcOrd="6" destOrd="0" parTransId="{5C920AC4-80F2-4C16-96F5-87778491CB7A}" sibTransId="{52274695-ED6A-4B72-9F53-FF283CC5827E}"/>
    <dgm:cxn modelId="{ECB2692B-44EC-4B75-A9C3-CC98324647AC}" type="presOf" srcId="{4B11A3CA-9E19-4E96-A89D-8FCE0221B1A4}" destId="{BC5054CA-4343-4D3A-B87A-C403F6F8A8D2}" srcOrd="0" destOrd="0" presId="urn:microsoft.com/office/officeart/2005/8/layout/radial5"/>
    <dgm:cxn modelId="{1B7C8132-15C5-4F60-819F-A64EF0DBAB13}" srcId="{FE9E140A-1FEE-43EA-8F88-C0B4F53B0A41}" destId="{BB8D0D3E-9824-46E4-9008-AA197D1EBA5E}" srcOrd="3" destOrd="0" parTransId="{15E4AA4B-8368-4244-A8D4-448D306BE2BE}" sibTransId="{FB6F5EA0-F162-4B44-A37B-3D7B20F4383A}"/>
    <dgm:cxn modelId="{C2D53E34-8EED-4D24-97BC-ED78148BE4CB}" type="presOf" srcId="{A77B189F-054A-47CC-A975-AFCA8D22CBFD}" destId="{6E988591-C5CA-4BC1-AF17-EE8B1226B82A}" srcOrd="1" destOrd="0" presId="urn:microsoft.com/office/officeart/2005/8/layout/radial5"/>
    <dgm:cxn modelId="{D6B9FE35-2F3A-40F0-AE38-61B54A6998A5}" type="presOf" srcId="{15E4AA4B-8368-4244-A8D4-448D306BE2BE}" destId="{CE6ED119-D926-4718-8A35-816C63FA795F}" srcOrd="1" destOrd="0" presId="urn:microsoft.com/office/officeart/2005/8/layout/radial5"/>
    <dgm:cxn modelId="{9AF1FE46-FC53-4E2D-806F-E2DEB6CD38EF}" type="presOf" srcId="{402C3EAB-1A3B-4EFC-A2C5-F676971FB6F7}" destId="{871F7FD4-38B9-4D2D-958A-7519BC7C91AE}" srcOrd="0" destOrd="0" presId="urn:microsoft.com/office/officeart/2005/8/layout/radial5"/>
    <dgm:cxn modelId="{48F27067-7726-4B20-91C3-F0822F180074}" type="presOf" srcId="{15E4AA4B-8368-4244-A8D4-448D306BE2BE}" destId="{BAAB692D-4669-4C2B-807B-0647267D8AFA}" srcOrd="0" destOrd="0" presId="urn:microsoft.com/office/officeart/2005/8/layout/radial5"/>
    <dgm:cxn modelId="{53AF2C4D-E577-4662-9B76-470C5E139C05}" type="presOf" srcId="{E1B394C8-9A5A-4BD1-8525-6ED2D6919C80}" destId="{3FD3A826-336E-4E08-AA67-96B6FFAB275C}" srcOrd="0" destOrd="0" presId="urn:microsoft.com/office/officeart/2005/8/layout/radial5"/>
    <dgm:cxn modelId="{62C2574E-7FD9-4F53-838C-D9D0BEC80D5F}" srcId="{FE9E140A-1FEE-43EA-8F88-C0B4F53B0A41}" destId="{8E097C70-61CB-4453-AC6E-9C48C5C26949}" srcOrd="2" destOrd="0" parTransId="{E1B394C8-9A5A-4BD1-8525-6ED2D6919C80}" sibTransId="{351FE8A2-2ECB-4101-A5A9-543B8DC9F471}"/>
    <dgm:cxn modelId="{8A9DD54E-4C0D-4CCE-AF31-3245D6E29D1E}" srcId="{FE9E140A-1FEE-43EA-8F88-C0B4F53B0A41}" destId="{D298BA3A-03B5-419A-9237-5F225FB07EB6}" srcOrd="5" destOrd="0" parTransId="{402C3EAB-1A3B-4EFC-A2C5-F676971FB6F7}" sibTransId="{A47D5468-29B8-4F91-B8BB-DEF8B6D47429}"/>
    <dgm:cxn modelId="{32557F71-42DF-4394-BD92-65F2073601C0}" srcId="{FE9E140A-1FEE-43EA-8F88-C0B4F53B0A41}" destId="{46986FB0-626B-4671-AEF0-BD0B8C235D03}" srcOrd="4" destOrd="0" parTransId="{0422AF9D-0908-4641-8A54-8551D486EECA}" sibTransId="{0F064F7D-A6ED-40DC-9E7B-3662D9D87FC3}"/>
    <dgm:cxn modelId="{8AB48053-33AE-475B-B604-EE1F39AE486F}" type="presOf" srcId="{FE9E140A-1FEE-43EA-8F88-C0B4F53B0A41}" destId="{A43F705A-F317-4AFA-8CDE-7408EF0AAA07}" srcOrd="0" destOrd="0" presId="urn:microsoft.com/office/officeart/2005/8/layout/radial5"/>
    <dgm:cxn modelId="{947EEE56-E0CA-4BBC-A8A9-13BB76814450}" srcId="{A55B64B7-434D-413F-8E67-D9F790E6A02F}" destId="{FE9E140A-1FEE-43EA-8F88-C0B4F53B0A41}" srcOrd="0" destOrd="0" parTransId="{8432CD84-094F-469D-8266-39EDB3706056}" sibTransId="{56FC128A-010B-4E4A-8CC3-CA67469DDED4}"/>
    <dgm:cxn modelId="{EB174B78-93B4-4DA5-8FEB-81A8C5E2AA4E}" type="presOf" srcId="{BB8D0D3E-9824-46E4-9008-AA197D1EBA5E}" destId="{445AA73E-DEB0-41B7-BC74-09D70913842C}" srcOrd="0" destOrd="0" presId="urn:microsoft.com/office/officeart/2005/8/layout/radial5"/>
    <dgm:cxn modelId="{4178E883-2260-4483-AF4F-363507EE98BA}" srcId="{FE9E140A-1FEE-43EA-8F88-C0B4F53B0A41}" destId="{4B11A3CA-9E19-4E96-A89D-8FCE0221B1A4}" srcOrd="0" destOrd="0" parTransId="{D90BDC5A-DD98-46C0-A9BA-007789C51CA8}" sibTransId="{F544B05F-E2A9-46B8-BE54-FF5F2DDD8B3A}"/>
    <dgm:cxn modelId="{E73AD986-71E3-4D3E-AB75-3D24993B8116}" type="presOf" srcId="{E1B394C8-9A5A-4BD1-8525-6ED2D6919C80}" destId="{C0F0B079-D14E-432E-B398-E29743C044DF}" srcOrd="1" destOrd="0" presId="urn:microsoft.com/office/officeart/2005/8/layout/radial5"/>
    <dgm:cxn modelId="{07FAAC8C-575C-4003-85B9-600E077C46AA}" type="presOf" srcId="{5C920AC4-80F2-4C16-96F5-87778491CB7A}" destId="{FE2794E6-288B-4195-A765-FA364D7C03BA}" srcOrd="0" destOrd="0" presId="urn:microsoft.com/office/officeart/2005/8/layout/radial5"/>
    <dgm:cxn modelId="{C3CB53CE-8AEA-4576-A0EA-363B6B51E9D1}" type="presOf" srcId="{D0AD9287-ACDC-475C-9D32-FC1AA7272F9C}" destId="{88F4E70C-9FD9-4671-984D-4DF2E1E801B4}" srcOrd="0" destOrd="0" presId="urn:microsoft.com/office/officeart/2005/8/layout/radial5"/>
    <dgm:cxn modelId="{2CE0FCD4-FA9E-4B02-8542-1A506F22D3AA}" type="presOf" srcId="{D50F995B-F9DF-4C8B-BD29-5595719FD223}" destId="{0F1BFCF9-DC01-4275-B016-FA8E00B6F28E}" srcOrd="0" destOrd="0" presId="urn:microsoft.com/office/officeart/2005/8/layout/radial5"/>
    <dgm:cxn modelId="{79499AD7-CDEB-421D-A6B7-9F0C95BFD2C0}" type="presOf" srcId="{5C920AC4-80F2-4C16-96F5-87778491CB7A}" destId="{9DF53CAE-E56E-4F76-B980-1A63599D05CD}" srcOrd="1" destOrd="0" presId="urn:microsoft.com/office/officeart/2005/8/layout/radial5"/>
    <dgm:cxn modelId="{6279D8D9-6DFF-48CF-883B-A50EAF064158}" type="presOf" srcId="{46986FB0-626B-4671-AEF0-BD0B8C235D03}" destId="{743BA80B-FF7E-45F2-A3E2-468C425FC44C}" srcOrd="0" destOrd="0" presId="urn:microsoft.com/office/officeart/2005/8/layout/radial5"/>
    <dgm:cxn modelId="{B9180ADD-4DF5-4385-9D88-A88D3A289791}" type="presOf" srcId="{A77B189F-054A-47CC-A975-AFCA8D22CBFD}" destId="{59F76A52-ED55-48ED-9531-E2BEC5B90491}" srcOrd="0" destOrd="0" presId="urn:microsoft.com/office/officeart/2005/8/layout/radial5"/>
    <dgm:cxn modelId="{F8E73CDD-3655-4706-866B-73BA948E91F8}" type="presOf" srcId="{8E097C70-61CB-4453-AC6E-9C48C5C26949}" destId="{B4A37646-79FC-4E46-844F-749475B90B24}" srcOrd="0" destOrd="0" presId="urn:microsoft.com/office/officeart/2005/8/layout/radial5"/>
    <dgm:cxn modelId="{3D99BAF6-C535-4705-BA7C-215BF61F85EB}" type="presOf" srcId="{D298BA3A-03B5-419A-9237-5F225FB07EB6}" destId="{D6D1737F-4565-4D8A-AD78-D8D447412477}" srcOrd="0" destOrd="0" presId="urn:microsoft.com/office/officeart/2005/8/layout/radial5"/>
    <dgm:cxn modelId="{761348FE-BBFF-4F92-BF73-732AAE7F3898}" type="presOf" srcId="{D90BDC5A-DD98-46C0-A9BA-007789C51CA8}" destId="{9BDEA5B5-5583-4650-B267-7195E5C5F1C1}" srcOrd="0" destOrd="0" presId="urn:microsoft.com/office/officeart/2005/8/layout/radial5"/>
    <dgm:cxn modelId="{A92096FF-2837-4EB4-9F81-EF7353EDE52E}" type="presOf" srcId="{0422AF9D-0908-4641-8A54-8551D486EECA}" destId="{F3B33A60-048A-4694-87B2-53825048DF44}" srcOrd="0" destOrd="0" presId="urn:microsoft.com/office/officeart/2005/8/layout/radial5"/>
    <dgm:cxn modelId="{911AE7FF-4863-4BC8-896F-D7A5DFB6A551}" type="presOf" srcId="{402C3EAB-1A3B-4EFC-A2C5-F676971FB6F7}" destId="{507CCF6D-5FB3-4552-AD0B-9563E3FED2C5}" srcOrd="1" destOrd="0" presId="urn:microsoft.com/office/officeart/2005/8/layout/radial5"/>
    <dgm:cxn modelId="{ECE5C2F2-E4B1-4C96-96E8-DF23DEEE4803}" type="presParOf" srcId="{2D39654B-B8C8-4FDD-9058-DDDE0060D8D1}" destId="{A43F705A-F317-4AFA-8CDE-7408EF0AAA07}" srcOrd="0" destOrd="0" presId="urn:microsoft.com/office/officeart/2005/8/layout/radial5"/>
    <dgm:cxn modelId="{59287292-D8F4-4324-A7C7-248E2649D889}" type="presParOf" srcId="{2D39654B-B8C8-4FDD-9058-DDDE0060D8D1}" destId="{9BDEA5B5-5583-4650-B267-7195E5C5F1C1}" srcOrd="1" destOrd="0" presId="urn:microsoft.com/office/officeart/2005/8/layout/radial5"/>
    <dgm:cxn modelId="{B5558EB7-B78E-4207-98F4-29FA517E0CD7}" type="presParOf" srcId="{9BDEA5B5-5583-4650-B267-7195E5C5F1C1}" destId="{0A098ABE-051B-4E12-8EE5-8E481A757AF7}" srcOrd="0" destOrd="0" presId="urn:microsoft.com/office/officeart/2005/8/layout/radial5"/>
    <dgm:cxn modelId="{A26ACD2D-0E6B-4080-B29A-EA2E7F4EF106}" type="presParOf" srcId="{2D39654B-B8C8-4FDD-9058-DDDE0060D8D1}" destId="{BC5054CA-4343-4D3A-B87A-C403F6F8A8D2}" srcOrd="2" destOrd="0" presId="urn:microsoft.com/office/officeart/2005/8/layout/radial5"/>
    <dgm:cxn modelId="{A6D58B05-FE47-49F2-A7BD-FDA547E31A57}" type="presParOf" srcId="{2D39654B-B8C8-4FDD-9058-DDDE0060D8D1}" destId="{59F76A52-ED55-48ED-9531-E2BEC5B90491}" srcOrd="3" destOrd="0" presId="urn:microsoft.com/office/officeart/2005/8/layout/radial5"/>
    <dgm:cxn modelId="{734E6F6A-FB00-4DED-AF0A-9AED3F51492C}" type="presParOf" srcId="{59F76A52-ED55-48ED-9531-E2BEC5B90491}" destId="{6E988591-C5CA-4BC1-AF17-EE8B1226B82A}" srcOrd="0" destOrd="0" presId="urn:microsoft.com/office/officeart/2005/8/layout/radial5"/>
    <dgm:cxn modelId="{B7491F4B-2BAD-4EE1-824E-4B84B2FA384A}" type="presParOf" srcId="{2D39654B-B8C8-4FDD-9058-DDDE0060D8D1}" destId="{88F4E70C-9FD9-4671-984D-4DF2E1E801B4}" srcOrd="4" destOrd="0" presId="urn:microsoft.com/office/officeart/2005/8/layout/radial5"/>
    <dgm:cxn modelId="{2BC3D03B-7323-423D-9189-F4B584CB8982}" type="presParOf" srcId="{2D39654B-B8C8-4FDD-9058-DDDE0060D8D1}" destId="{3FD3A826-336E-4E08-AA67-96B6FFAB275C}" srcOrd="5" destOrd="0" presId="urn:microsoft.com/office/officeart/2005/8/layout/radial5"/>
    <dgm:cxn modelId="{D3023C5F-945C-4E84-AC89-38EDA53F8CBD}" type="presParOf" srcId="{3FD3A826-336E-4E08-AA67-96B6FFAB275C}" destId="{C0F0B079-D14E-432E-B398-E29743C044DF}" srcOrd="0" destOrd="0" presId="urn:microsoft.com/office/officeart/2005/8/layout/radial5"/>
    <dgm:cxn modelId="{B6A15C7D-6A3D-4505-BC03-C0159684A3FD}" type="presParOf" srcId="{2D39654B-B8C8-4FDD-9058-DDDE0060D8D1}" destId="{B4A37646-79FC-4E46-844F-749475B90B24}" srcOrd="6" destOrd="0" presId="urn:microsoft.com/office/officeart/2005/8/layout/radial5"/>
    <dgm:cxn modelId="{772C1839-CAF3-48D5-940F-15FCD37C57A7}" type="presParOf" srcId="{2D39654B-B8C8-4FDD-9058-DDDE0060D8D1}" destId="{BAAB692D-4669-4C2B-807B-0647267D8AFA}" srcOrd="7" destOrd="0" presId="urn:microsoft.com/office/officeart/2005/8/layout/radial5"/>
    <dgm:cxn modelId="{FD0F0D15-501E-4939-B451-BC9C3C7F06EF}" type="presParOf" srcId="{BAAB692D-4669-4C2B-807B-0647267D8AFA}" destId="{CE6ED119-D926-4718-8A35-816C63FA795F}" srcOrd="0" destOrd="0" presId="urn:microsoft.com/office/officeart/2005/8/layout/radial5"/>
    <dgm:cxn modelId="{B12150B5-E6B2-4BEE-97DD-30E676744CE4}" type="presParOf" srcId="{2D39654B-B8C8-4FDD-9058-DDDE0060D8D1}" destId="{445AA73E-DEB0-41B7-BC74-09D70913842C}" srcOrd="8" destOrd="0" presId="urn:microsoft.com/office/officeart/2005/8/layout/radial5"/>
    <dgm:cxn modelId="{EEF5742E-1963-459B-AE6A-D3036EBBEB5D}" type="presParOf" srcId="{2D39654B-B8C8-4FDD-9058-DDDE0060D8D1}" destId="{F3B33A60-048A-4694-87B2-53825048DF44}" srcOrd="9" destOrd="0" presId="urn:microsoft.com/office/officeart/2005/8/layout/radial5"/>
    <dgm:cxn modelId="{8F0B96BE-B2D5-4C7D-BAAD-21044F657DDD}" type="presParOf" srcId="{F3B33A60-048A-4694-87B2-53825048DF44}" destId="{7972315F-F162-4BFA-BE7C-7A6360BF4867}" srcOrd="0" destOrd="0" presId="urn:microsoft.com/office/officeart/2005/8/layout/radial5"/>
    <dgm:cxn modelId="{5940A0E6-564F-4D8D-BE94-E087C748B736}" type="presParOf" srcId="{2D39654B-B8C8-4FDD-9058-DDDE0060D8D1}" destId="{743BA80B-FF7E-45F2-A3E2-468C425FC44C}" srcOrd="10" destOrd="0" presId="urn:microsoft.com/office/officeart/2005/8/layout/radial5"/>
    <dgm:cxn modelId="{1D7A385B-DD1E-49ED-8319-D3227730FE09}" type="presParOf" srcId="{2D39654B-B8C8-4FDD-9058-DDDE0060D8D1}" destId="{871F7FD4-38B9-4D2D-958A-7519BC7C91AE}" srcOrd="11" destOrd="0" presId="urn:microsoft.com/office/officeart/2005/8/layout/radial5"/>
    <dgm:cxn modelId="{3D356AD1-5041-4142-BDB3-4262C71FC80B}" type="presParOf" srcId="{871F7FD4-38B9-4D2D-958A-7519BC7C91AE}" destId="{507CCF6D-5FB3-4552-AD0B-9563E3FED2C5}" srcOrd="0" destOrd="0" presId="urn:microsoft.com/office/officeart/2005/8/layout/radial5"/>
    <dgm:cxn modelId="{4DDD41EC-7FA9-40AC-9E46-3E6C6CFFA8AE}" type="presParOf" srcId="{2D39654B-B8C8-4FDD-9058-DDDE0060D8D1}" destId="{D6D1737F-4565-4D8A-AD78-D8D447412477}" srcOrd="12" destOrd="0" presId="urn:microsoft.com/office/officeart/2005/8/layout/radial5"/>
    <dgm:cxn modelId="{DB15FF02-00C7-4BA4-8629-243FE8763657}" type="presParOf" srcId="{2D39654B-B8C8-4FDD-9058-DDDE0060D8D1}" destId="{FE2794E6-288B-4195-A765-FA364D7C03BA}" srcOrd="13" destOrd="0" presId="urn:microsoft.com/office/officeart/2005/8/layout/radial5"/>
    <dgm:cxn modelId="{D40F3A58-ABEF-4980-850E-5E555740D70C}" type="presParOf" srcId="{FE2794E6-288B-4195-A765-FA364D7C03BA}" destId="{9DF53CAE-E56E-4F76-B980-1A63599D05CD}" srcOrd="0" destOrd="0" presId="urn:microsoft.com/office/officeart/2005/8/layout/radial5"/>
    <dgm:cxn modelId="{FE3DC153-679E-4D8D-ABDA-08123DA799A5}" type="presParOf" srcId="{2D39654B-B8C8-4FDD-9058-DDDE0060D8D1}" destId="{0F1BFCF9-DC01-4275-B016-FA8E00B6F28E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6AB9C1-F5CA-4908-817E-A46D43D357A5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D2B6A28-2B43-4A08-8700-4819AC8DD12F}">
      <dgm:prSet phldrT="[Texto]"/>
      <dgm:spPr>
        <a:solidFill>
          <a:srgbClr val="5A2C5E"/>
        </a:solidFill>
      </dgm:spPr>
      <dgm:t>
        <a:bodyPr/>
        <a:lstStyle/>
        <a:p>
          <a:r>
            <a:rPr lang="es-ES" b="1" dirty="0">
              <a:solidFill>
                <a:schemeClr val="bg1"/>
              </a:solidFill>
            </a:rPr>
            <a:t>Usuarios Seguros</a:t>
          </a:r>
          <a:endParaRPr lang="es-CO" b="1" dirty="0">
            <a:solidFill>
              <a:schemeClr val="bg1"/>
            </a:solidFill>
          </a:endParaRPr>
        </a:p>
      </dgm:t>
    </dgm:pt>
    <dgm:pt modelId="{6DFE547F-66D4-4330-9C7F-E365807E13BB}" type="parTrans" cxnId="{585402BF-8B71-4B06-9F79-CA27E72B24CE}">
      <dgm:prSet/>
      <dgm:spPr/>
      <dgm:t>
        <a:bodyPr/>
        <a:lstStyle/>
        <a:p>
          <a:endParaRPr lang="es-CO"/>
        </a:p>
      </dgm:t>
    </dgm:pt>
    <dgm:pt modelId="{5B9B0256-25B5-4379-8AA4-21740AECBE1E}" type="sibTrans" cxnId="{585402BF-8B71-4B06-9F79-CA27E72B24CE}">
      <dgm:prSet/>
      <dgm:spPr/>
      <dgm:t>
        <a:bodyPr/>
        <a:lstStyle/>
        <a:p>
          <a:endParaRPr lang="es-CO"/>
        </a:p>
      </dgm:t>
    </dgm:pt>
    <dgm:pt modelId="{3830D339-E55F-4DAA-8A3C-B870BDA2733B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Primera Línea de Defensa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1488CEB8-01E8-4C48-B36B-EDBE09C40BAB}" type="parTrans" cxnId="{2A5EDED7-9ACD-4A19-81FC-C34B69AE6432}">
      <dgm:prSet/>
      <dgm:spPr/>
      <dgm:t>
        <a:bodyPr/>
        <a:lstStyle/>
        <a:p>
          <a:endParaRPr lang="es-CO"/>
        </a:p>
      </dgm:t>
    </dgm:pt>
    <dgm:pt modelId="{4543ED85-9963-45EF-B91D-842B50F070CA}" type="sibTrans" cxnId="{2A5EDED7-9ACD-4A19-81FC-C34B69AE6432}">
      <dgm:prSet/>
      <dgm:spPr/>
      <dgm:t>
        <a:bodyPr/>
        <a:lstStyle/>
        <a:p>
          <a:endParaRPr lang="es-CO"/>
        </a:p>
      </dgm:t>
    </dgm:pt>
    <dgm:pt modelId="{9708323D-CDAA-41D5-BC62-56C97CC906FB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Gestión de Riesgo para E-mail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5E4554ED-F2A1-43BB-A442-990BCC82A105}" type="parTrans" cxnId="{700E3D3C-9E59-41F1-82DA-5D6E39F62DAB}">
      <dgm:prSet/>
      <dgm:spPr/>
      <dgm:t>
        <a:bodyPr/>
        <a:lstStyle/>
        <a:p>
          <a:endParaRPr lang="es-CO"/>
        </a:p>
      </dgm:t>
    </dgm:pt>
    <dgm:pt modelId="{FDA901F8-3A63-4459-9970-9895A5932DA1}" type="sibTrans" cxnId="{700E3D3C-9E59-41F1-82DA-5D6E39F62DAB}">
      <dgm:prSet/>
      <dgm:spPr/>
      <dgm:t>
        <a:bodyPr/>
        <a:lstStyle/>
        <a:p>
          <a:endParaRPr lang="es-CO"/>
        </a:p>
      </dgm:t>
    </dgm:pt>
    <dgm:pt modelId="{1C790E07-F2AD-4575-B8F8-3D9D1CE09E97}">
      <dgm:prSet phldrT="[Texto]"/>
      <dgm:spPr>
        <a:solidFill>
          <a:srgbClr val="464649"/>
        </a:solidFill>
      </dgm:spPr>
      <dgm:t>
        <a:bodyPr/>
        <a:lstStyle/>
        <a:p>
          <a:r>
            <a:rPr lang="es-ES" b="1" dirty="0">
              <a:solidFill>
                <a:schemeClr val="bg1"/>
              </a:solidFill>
            </a:rPr>
            <a:t>Aplicaciones Seguras</a:t>
          </a:r>
          <a:endParaRPr lang="es-CO" b="1" dirty="0">
            <a:solidFill>
              <a:schemeClr val="bg1"/>
            </a:solidFill>
          </a:endParaRPr>
        </a:p>
      </dgm:t>
    </dgm:pt>
    <dgm:pt modelId="{2771270E-B980-43D5-AE8F-387F6D53CDCC}" type="parTrans" cxnId="{B9B5BDC8-18F0-4E40-9FD2-58559728A6BE}">
      <dgm:prSet/>
      <dgm:spPr/>
      <dgm:t>
        <a:bodyPr/>
        <a:lstStyle/>
        <a:p>
          <a:endParaRPr lang="es-CO"/>
        </a:p>
      </dgm:t>
    </dgm:pt>
    <dgm:pt modelId="{CC67520A-708E-49BC-9AFD-908F49672315}" type="sibTrans" cxnId="{B9B5BDC8-18F0-4E40-9FD2-58559728A6BE}">
      <dgm:prSet/>
      <dgm:spPr/>
      <dgm:t>
        <a:bodyPr/>
        <a:lstStyle/>
        <a:p>
          <a:endParaRPr lang="es-CO"/>
        </a:p>
      </dgm:t>
    </dgm:pt>
    <dgm:pt modelId="{78783BA9-7B9E-48AF-9533-D086CD0FEAC1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Pruebas Continuas de Seguridad</a:t>
          </a:r>
        </a:p>
        <a:p>
          <a:r>
            <a:rPr lang="es-ES" b="1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DevSecOps</a:t>
          </a:r>
          <a:endParaRPr lang="es-ES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1EDECA1C-32AA-450F-B0A3-9D8D947DCC1D}" type="parTrans" cxnId="{64624866-516D-4970-BE44-BB2BCCCDA38E}">
      <dgm:prSet/>
      <dgm:spPr/>
      <dgm:t>
        <a:bodyPr/>
        <a:lstStyle/>
        <a:p>
          <a:endParaRPr lang="es-CO"/>
        </a:p>
      </dgm:t>
    </dgm:pt>
    <dgm:pt modelId="{69487AD8-915D-41F3-9D6D-D5CD35A51E08}" type="sibTrans" cxnId="{64624866-516D-4970-BE44-BB2BCCCDA38E}">
      <dgm:prSet/>
      <dgm:spPr/>
      <dgm:t>
        <a:bodyPr/>
        <a:lstStyle/>
        <a:p>
          <a:endParaRPr lang="es-CO"/>
        </a:p>
      </dgm:t>
    </dgm:pt>
    <dgm:pt modelId="{634FB187-ABBE-4405-8252-EF458A165552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Pruebas de Seguridad por Demanda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EB57F94A-82C5-4E45-94B7-B70ED110FB0E}" type="parTrans" cxnId="{AACAF9EA-6D34-415E-AB13-B533DC4DF369}">
      <dgm:prSet/>
      <dgm:spPr/>
      <dgm:t>
        <a:bodyPr/>
        <a:lstStyle/>
        <a:p>
          <a:endParaRPr lang="es-CO"/>
        </a:p>
      </dgm:t>
    </dgm:pt>
    <dgm:pt modelId="{02995F30-FB31-45BE-BCE1-754300715479}" type="sibTrans" cxnId="{AACAF9EA-6D34-415E-AB13-B533DC4DF369}">
      <dgm:prSet/>
      <dgm:spPr/>
      <dgm:t>
        <a:bodyPr/>
        <a:lstStyle/>
        <a:p>
          <a:endParaRPr lang="es-CO"/>
        </a:p>
      </dgm:t>
    </dgm:pt>
    <dgm:pt modelId="{1E0D1406-4512-47D4-878E-9C50A99F59EB}">
      <dgm:prSet phldrT="[Texto]"/>
      <dgm:spPr>
        <a:solidFill>
          <a:srgbClr val="C89600"/>
        </a:solidFill>
      </dgm:spPr>
      <dgm:t>
        <a:bodyPr/>
        <a:lstStyle/>
        <a:p>
          <a:r>
            <a:rPr lang="es-ES" b="1" dirty="0">
              <a:solidFill>
                <a:schemeClr val="bg1"/>
              </a:solidFill>
            </a:rPr>
            <a:t>Ecosistemas Digitales Seguros</a:t>
          </a:r>
          <a:endParaRPr lang="es-CO" b="1" dirty="0">
            <a:solidFill>
              <a:schemeClr val="bg1"/>
            </a:solidFill>
          </a:endParaRPr>
        </a:p>
      </dgm:t>
    </dgm:pt>
    <dgm:pt modelId="{F0FB3316-003D-49AE-BC0B-222F6CF3F6DE}" type="parTrans" cxnId="{82EC6891-7E4E-42A7-9AF7-D6873867E2AB}">
      <dgm:prSet/>
      <dgm:spPr/>
      <dgm:t>
        <a:bodyPr/>
        <a:lstStyle/>
        <a:p>
          <a:endParaRPr lang="es-CO"/>
        </a:p>
      </dgm:t>
    </dgm:pt>
    <dgm:pt modelId="{E090092D-59CD-4C56-89D5-F46DD8627314}" type="sibTrans" cxnId="{82EC6891-7E4E-42A7-9AF7-D6873867E2AB}">
      <dgm:prSet/>
      <dgm:spPr/>
      <dgm:t>
        <a:bodyPr/>
        <a:lstStyle/>
        <a:p>
          <a:endParaRPr lang="es-CO"/>
        </a:p>
      </dgm:t>
    </dgm:pt>
    <dgm:pt modelId="{7F7778B2-A99D-4595-A659-8276B961828A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Análisis de Vulnerabilidades</a:t>
          </a:r>
        </a:p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Continuo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DDF8FFC3-5F0A-4A68-9C6D-2FC0E2A9DE74}" type="parTrans" cxnId="{619DDF5B-2B9A-4FFD-8D74-2A5CC64D50AB}">
      <dgm:prSet/>
      <dgm:spPr/>
      <dgm:t>
        <a:bodyPr/>
        <a:lstStyle/>
        <a:p>
          <a:endParaRPr lang="es-CO"/>
        </a:p>
      </dgm:t>
    </dgm:pt>
    <dgm:pt modelId="{990D0761-336D-44A2-9108-0584AF9A4B4C}" type="sibTrans" cxnId="{619DDF5B-2B9A-4FFD-8D74-2A5CC64D50AB}">
      <dgm:prSet/>
      <dgm:spPr/>
      <dgm:t>
        <a:bodyPr/>
        <a:lstStyle/>
        <a:p>
          <a:endParaRPr lang="es-CO"/>
        </a:p>
      </dgm:t>
    </dgm:pt>
    <dgm:pt modelId="{97A49B90-DF25-47E1-9C60-5B7BF637CB7D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Monitoreo de Seguridad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97288B54-3202-4DAF-B5C7-FC9C083379C1}" type="parTrans" cxnId="{2A852876-8EF7-4804-A899-B56E624BE1B8}">
      <dgm:prSet/>
      <dgm:spPr/>
      <dgm:t>
        <a:bodyPr/>
        <a:lstStyle/>
        <a:p>
          <a:endParaRPr lang="es-CO"/>
        </a:p>
      </dgm:t>
    </dgm:pt>
    <dgm:pt modelId="{BD3A9C91-732D-421F-A491-F0FB0A8AEE33}" type="sibTrans" cxnId="{2A852876-8EF7-4804-A899-B56E624BE1B8}">
      <dgm:prSet/>
      <dgm:spPr/>
      <dgm:t>
        <a:bodyPr/>
        <a:lstStyle/>
        <a:p>
          <a:endParaRPr lang="es-CO"/>
        </a:p>
      </dgm:t>
    </dgm:pt>
    <dgm:pt modelId="{BDA1DFF5-B460-48DC-AFF8-5F7FC5970437}">
      <dgm:prSet phldrT="[Texto]"/>
      <dgm:spPr>
        <a:solidFill>
          <a:srgbClr val="335899"/>
        </a:solidFill>
      </dgm:spPr>
      <dgm:t>
        <a:bodyPr/>
        <a:lstStyle/>
        <a:p>
          <a:r>
            <a:rPr lang="es-ES" b="1" dirty="0">
              <a:solidFill>
                <a:schemeClr val="bg1"/>
              </a:solidFill>
            </a:rPr>
            <a:t>Procesos Seguros</a:t>
          </a:r>
          <a:endParaRPr lang="es-CO" b="1" dirty="0">
            <a:solidFill>
              <a:schemeClr val="bg1"/>
            </a:solidFill>
          </a:endParaRPr>
        </a:p>
      </dgm:t>
    </dgm:pt>
    <dgm:pt modelId="{7792EC90-6555-4CC6-98AB-999CC96B6E72}" type="parTrans" cxnId="{45B30ADC-A807-4035-B8F1-7D4B90A64C15}">
      <dgm:prSet/>
      <dgm:spPr/>
      <dgm:t>
        <a:bodyPr/>
        <a:lstStyle/>
        <a:p>
          <a:endParaRPr lang="es-CO"/>
        </a:p>
      </dgm:t>
    </dgm:pt>
    <dgm:pt modelId="{AAAC8E5A-5E55-4CFD-9162-687E660E494F}" type="sibTrans" cxnId="{45B30ADC-A807-4035-B8F1-7D4B90A64C15}">
      <dgm:prSet/>
      <dgm:spPr/>
      <dgm:t>
        <a:bodyPr/>
        <a:lstStyle/>
        <a:p>
          <a:endParaRPr lang="es-CO"/>
        </a:p>
      </dgm:t>
    </dgm:pt>
    <dgm:pt modelId="{5F233E5A-30E2-43B8-B5AD-6CC15CB9C516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Compliance</a:t>
          </a:r>
          <a:endParaRPr lang="es-ES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ISO 27001          </a:t>
          </a:r>
        </a:p>
      </dgm:t>
    </dgm:pt>
    <dgm:pt modelId="{A09968CD-572C-4207-970A-AC65B4A37F44}" type="parTrans" cxnId="{CE606734-A872-472E-8B12-4362DF9500B5}">
      <dgm:prSet/>
      <dgm:spPr/>
      <dgm:t>
        <a:bodyPr/>
        <a:lstStyle/>
        <a:p>
          <a:endParaRPr lang="es-CO"/>
        </a:p>
      </dgm:t>
    </dgm:pt>
    <dgm:pt modelId="{6762D9C5-EE07-47F6-A213-5DF035102840}" type="sibTrans" cxnId="{CE606734-A872-472E-8B12-4362DF9500B5}">
      <dgm:prSet/>
      <dgm:spPr/>
      <dgm:t>
        <a:bodyPr/>
        <a:lstStyle/>
        <a:p>
          <a:endParaRPr lang="es-CO"/>
        </a:p>
      </dgm:t>
    </dgm:pt>
    <dgm:pt modelId="{CC51F026-52CC-4401-B147-73FA693B93CC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CISOaaS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71D89FC9-3D6E-4936-BA9D-AAA564689C9D}" type="parTrans" cxnId="{26BD1B16-0AAE-4D8C-93E6-ECD6CC4A3CD6}">
      <dgm:prSet/>
      <dgm:spPr/>
      <dgm:t>
        <a:bodyPr/>
        <a:lstStyle/>
        <a:p>
          <a:endParaRPr lang="es-CO"/>
        </a:p>
      </dgm:t>
    </dgm:pt>
    <dgm:pt modelId="{B36ECD7C-FF47-4C3F-B09E-F91EACE038E5}" type="sibTrans" cxnId="{26BD1B16-0AAE-4D8C-93E6-ECD6CC4A3CD6}">
      <dgm:prSet/>
      <dgm:spPr/>
      <dgm:t>
        <a:bodyPr/>
        <a:lstStyle/>
        <a:p>
          <a:endParaRPr lang="es-CO"/>
        </a:p>
      </dgm:t>
    </dgm:pt>
    <dgm:pt modelId="{8ABADB08-558F-4808-8A38-81046EAF833A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Gestión de Acceso</a:t>
          </a:r>
        </a:p>
        <a:p>
          <a:r>
            <a:rPr lang="es-ES" b="1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Passwordless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53BBFAC0-01CB-45BC-98D3-4877ED87A00E}" type="parTrans" cxnId="{B07EC10D-CAC6-46E5-8EC9-628AEB09B0CA}">
      <dgm:prSet/>
      <dgm:spPr/>
      <dgm:t>
        <a:bodyPr/>
        <a:lstStyle/>
        <a:p>
          <a:endParaRPr lang="es-CO"/>
        </a:p>
      </dgm:t>
    </dgm:pt>
    <dgm:pt modelId="{0FC120AF-84C2-4B73-86D5-FAE356D53AE4}" type="sibTrans" cxnId="{B07EC10D-CAC6-46E5-8EC9-628AEB09B0CA}">
      <dgm:prSet/>
      <dgm:spPr/>
      <dgm:t>
        <a:bodyPr/>
        <a:lstStyle/>
        <a:p>
          <a:endParaRPr lang="es-CO"/>
        </a:p>
      </dgm:t>
    </dgm:pt>
    <dgm:pt modelId="{3431E78C-E3A1-48DB-9FC7-79C00CBF0C30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Protección y Monitoreo de Marca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9776B946-05CE-484B-B29E-D1DA9815D344}" type="parTrans" cxnId="{4FE170E9-52E4-4355-BF7D-FA1C43676C8B}">
      <dgm:prSet/>
      <dgm:spPr/>
      <dgm:t>
        <a:bodyPr/>
        <a:lstStyle/>
        <a:p>
          <a:endParaRPr lang="es-CO"/>
        </a:p>
      </dgm:t>
    </dgm:pt>
    <dgm:pt modelId="{1154DCAF-409B-4785-8636-80746759C2C1}" type="sibTrans" cxnId="{4FE170E9-52E4-4355-BF7D-FA1C43676C8B}">
      <dgm:prSet/>
      <dgm:spPr/>
      <dgm:t>
        <a:bodyPr/>
        <a:lstStyle/>
        <a:p>
          <a:endParaRPr lang="es-CO"/>
        </a:p>
      </dgm:t>
    </dgm:pt>
    <dgm:pt modelId="{D175C710-ACEE-4ADA-993E-E02F2B08DA8B}">
      <dgm:prSet phldrT="[Texto]"/>
      <dgm:spPr>
        <a:solidFill>
          <a:schemeClr val="bg1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Gestión de Postura de Seguridad en Cloud</a:t>
          </a:r>
          <a:endParaRPr lang="es-CO" b="1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gm:t>
    </dgm:pt>
    <dgm:pt modelId="{04FD3C9F-029E-447C-BDA0-0765BC9E0F9D}" type="parTrans" cxnId="{2B60ADB4-4C35-4A89-B8BC-DBC518324257}">
      <dgm:prSet/>
      <dgm:spPr/>
      <dgm:t>
        <a:bodyPr/>
        <a:lstStyle/>
        <a:p>
          <a:endParaRPr lang="es-CO"/>
        </a:p>
      </dgm:t>
    </dgm:pt>
    <dgm:pt modelId="{D6B93EFA-A8E3-491E-A47B-134BFADF7069}" type="sibTrans" cxnId="{2B60ADB4-4C35-4A89-B8BC-DBC518324257}">
      <dgm:prSet/>
      <dgm:spPr/>
      <dgm:t>
        <a:bodyPr/>
        <a:lstStyle/>
        <a:p>
          <a:endParaRPr lang="es-CO"/>
        </a:p>
      </dgm:t>
    </dgm:pt>
    <dgm:pt modelId="{8E245159-A4F4-4CBD-A2EB-CD19C3D4899A}" type="pres">
      <dgm:prSet presAssocID="{2A6AB9C1-F5CA-4908-817E-A46D43D357A5}" presName="theList" presStyleCnt="0">
        <dgm:presLayoutVars>
          <dgm:dir/>
          <dgm:animLvl val="lvl"/>
          <dgm:resizeHandles val="exact"/>
        </dgm:presLayoutVars>
      </dgm:prSet>
      <dgm:spPr/>
    </dgm:pt>
    <dgm:pt modelId="{EF8FE9C9-7A21-4EE8-876A-99BBF321BE15}" type="pres">
      <dgm:prSet presAssocID="{3D2B6A28-2B43-4A08-8700-4819AC8DD12F}" presName="compNode" presStyleCnt="0"/>
      <dgm:spPr/>
    </dgm:pt>
    <dgm:pt modelId="{4F6FD6B2-4ACB-490E-BAD8-97BD11FBD29E}" type="pres">
      <dgm:prSet presAssocID="{3D2B6A28-2B43-4A08-8700-4819AC8DD12F}" presName="aNode" presStyleLbl="bgShp" presStyleIdx="0" presStyleCnt="4"/>
      <dgm:spPr/>
    </dgm:pt>
    <dgm:pt modelId="{BAAFBA31-3951-4860-9E46-AF97DD146605}" type="pres">
      <dgm:prSet presAssocID="{3D2B6A28-2B43-4A08-8700-4819AC8DD12F}" presName="textNode" presStyleLbl="bgShp" presStyleIdx="0" presStyleCnt="4"/>
      <dgm:spPr/>
    </dgm:pt>
    <dgm:pt modelId="{31EFDC93-8BA2-438B-BD67-C46C928DE0A8}" type="pres">
      <dgm:prSet presAssocID="{3D2B6A28-2B43-4A08-8700-4819AC8DD12F}" presName="compChildNode" presStyleCnt="0"/>
      <dgm:spPr/>
    </dgm:pt>
    <dgm:pt modelId="{64007DA1-C30A-46F8-A67A-84347494C658}" type="pres">
      <dgm:prSet presAssocID="{3D2B6A28-2B43-4A08-8700-4819AC8DD12F}" presName="theInnerList" presStyleCnt="0"/>
      <dgm:spPr/>
    </dgm:pt>
    <dgm:pt modelId="{F819B8D4-3D2A-41FB-8196-D06E5B31CBB0}" type="pres">
      <dgm:prSet presAssocID="{3830D339-E55F-4DAA-8A3C-B870BDA2733B}" presName="childNode" presStyleLbl="node1" presStyleIdx="0" presStyleCnt="11">
        <dgm:presLayoutVars>
          <dgm:bulletEnabled val="1"/>
        </dgm:presLayoutVars>
      </dgm:prSet>
      <dgm:spPr/>
    </dgm:pt>
    <dgm:pt modelId="{2365E0E7-66E4-472F-A7F3-D5EEA5383CA4}" type="pres">
      <dgm:prSet presAssocID="{3830D339-E55F-4DAA-8A3C-B870BDA2733B}" presName="aSpace2" presStyleCnt="0"/>
      <dgm:spPr/>
    </dgm:pt>
    <dgm:pt modelId="{00FEA8E9-1EDB-4855-9248-F5BB9662E608}" type="pres">
      <dgm:prSet presAssocID="{9708323D-CDAA-41D5-BC62-56C97CC906FB}" presName="childNode" presStyleLbl="node1" presStyleIdx="1" presStyleCnt="11">
        <dgm:presLayoutVars>
          <dgm:bulletEnabled val="1"/>
        </dgm:presLayoutVars>
      </dgm:prSet>
      <dgm:spPr/>
    </dgm:pt>
    <dgm:pt modelId="{2A9E3B74-2FD8-409C-946E-467B8660B017}" type="pres">
      <dgm:prSet presAssocID="{9708323D-CDAA-41D5-BC62-56C97CC906FB}" presName="aSpace2" presStyleCnt="0"/>
      <dgm:spPr/>
    </dgm:pt>
    <dgm:pt modelId="{18F81773-2CE7-4DA0-AEDD-7CB28DC98B4E}" type="pres">
      <dgm:prSet presAssocID="{8ABADB08-558F-4808-8A38-81046EAF833A}" presName="childNode" presStyleLbl="node1" presStyleIdx="2" presStyleCnt="11">
        <dgm:presLayoutVars>
          <dgm:bulletEnabled val="1"/>
        </dgm:presLayoutVars>
      </dgm:prSet>
      <dgm:spPr/>
    </dgm:pt>
    <dgm:pt modelId="{C35668C2-B5C0-4864-8689-C522CEDF834E}" type="pres">
      <dgm:prSet presAssocID="{3D2B6A28-2B43-4A08-8700-4819AC8DD12F}" presName="aSpace" presStyleCnt="0"/>
      <dgm:spPr/>
    </dgm:pt>
    <dgm:pt modelId="{197AAE99-B680-47A7-A614-8DD8016EDF68}" type="pres">
      <dgm:prSet presAssocID="{1C790E07-F2AD-4575-B8F8-3D9D1CE09E97}" presName="compNode" presStyleCnt="0"/>
      <dgm:spPr/>
    </dgm:pt>
    <dgm:pt modelId="{AE769F07-27D8-4E68-BBEF-1E9DDF0758D0}" type="pres">
      <dgm:prSet presAssocID="{1C790E07-F2AD-4575-B8F8-3D9D1CE09E97}" presName="aNode" presStyleLbl="bgShp" presStyleIdx="1" presStyleCnt="4"/>
      <dgm:spPr/>
    </dgm:pt>
    <dgm:pt modelId="{D90D6564-6407-4530-BF3E-8397C948744C}" type="pres">
      <dgm:prSet presAssocID="{1C790E07-F2AD-4575-B8F8-3D9D1CE09E97}" presName="textNode" presStyleLbl="bgShp" presStyleIdx="1" presStyleCnt="4"/>
      <dgm:spPr/>
    </dgm:pt>
    <dgm:pt modelId="{F5ECDF50-EAA8-4E6E-A7D9-3C4A1328EDEB}" type="pres">
      <dgm:prSet presAssocID="{1C790E07-F2AD-4575-B8F8-3D9D1CE09E97}" presName="compChildNode" presStyleCnt="0"/>
      <dgm:spPr/>
    </dgm:pt>
    <dgm:pt modelId="{785B8700-0922-40D9-A0A4-1E4C4CF62322}" type="pres">
      <dgm:prSet presAssocID="{1C790E07-F2AD-4575-B8F8-3D9D1CE09E97}" presName="theInnerList" presStyleCnt="0"/>
      <dgm:spPr/>
    </dgm:pt>
    <dgm:pt modelId="{D5E44E54-D833-4731-8087-2B33F1415914}" type="pres">
      <dgm:prSet presAssocID="{78783BA9-7B9E-48AF-9533-D086CD0FEAC1}" presName="childNode" presStyleLbl="node1" presStyleIdx="3" presStyleCnt="11">
        <dgm:presLayoutVars>
          <dgm:bulletEnabled val="1"/>
        </dgm:presLayoutVars>
      </dgm:prSet>
      <dgm:spPr/>
    </dgm:pt>
    <dgm:pt modelId="{41DFE322-5A6C-4A2F-B9CA-9CBAD455C08C}" type="pres">
      <dgm:prSet presAssocID="{78783BA9-7B9E-48AF-9533-D086CD0FEAC1}" presName="aSpace2" presStyleCnt="0"/>
      <dgm:spPr/>
    </dgm:pt>
    <dgm:pt modelId="{1F8EF71A-D720-447E-BB16-A8BA3AF60FB7}" type="pres">
      <dgm:prSet presAssocID="{634FB187-ABBE-4405-8252-EF458A165552}" presName="childNode" presStyleLbl="node1" presStyleIdx="4" presStyleCnt="11">
        <dgm:presLayoutVars>
          <dgm:bulletEnabled val="1"/>
        </dgm:presLayoutVars>
      </dgm:prSet>
      <dgm:spPr/>
    </dgm:pt>
    <dgm:pt modelId="{84774C00-46AD-4B98-994E-FFE044DD4183}" type="pres">
      <dgm:prSet presAssocID="{1C790E07-F2AD-4575-B8F8-3D9D1CE09E97}" presName="aSpace" presStyleCnt="0"/>
      <dgm:spPr/>
    </dgm:pt>
    <dgm:pt modelId="{7BE07EB1-0F98-407B-BE3B-2BBAAE53DD31}" type="pres">
      <dgm:prSet presAssocID="{1E0D1406-4512-47D4-878E-9C50A99F59EB}" presName="compNode" presStyleCnt="0"/>
      <dgm:spPr/>
    </dgm:pt>
    <dgm:pt modelId="{72C23AC4-B047-4E11-9161-7AE06E3FFD7A}" type="pres">
      <dgm:prSet presAssocID="{1E0D1406-4512-47D4-878E-9C50A99F59EB}" presName="aNode" presStyleLbl="bgShp" presStyleIdx="2" presStyleCnt="4" custLinFactNeighborX="-690"/>
      <dgm:spPr/>
    </dgm:pt>
    <dgm:pt modelId="{532B966D-697B-4FD4-96B1-761DA1E23C07}" type="pres">
      <dgm:prSet presAssocID="{1E0D1406-4512-47D4-878E-9C50A99F59EB}" presName="textNode" presStyleLbl="bgShp" presStyleIdx="2" presStyleCnt="4"/>
      <dgm:spPr/>
    </dgm:pt>
    <dgm:pt modelId="{FAEBA531-B59D-42CA-8BD3-ECD428315EED}" type="pres">
      <dgm:prSet presAssocID="{1E0D1406-4512-47D4-878E-9C50A99F59EB}" presName="compChildNode" presStyleCnt="0"/>
      <dgm:spPr/>
    </dgm:pt>
    <dgm:pt modelId="{773ABECF-51FB-4E4B-95A4-44803B49892F}" type="pres">
      <dgm:prSet presAssocID="{1E0D1406-4512-47D4-878E-9C50A99F59EB}" presName="theInnerList" presStyleCnt="0"/>
      <dgm:spPr/>
    </dgm:pt>
    <dgm:pt modelId="{B0D1FA85-C85D-4B76-AE14-BC04719C8A3C}" type="pres">
      <dgm:prSet presAssocID="{3431E78C-E3A1-48DB-9FC7-79C00CBF0C30}" presName="childNode" presStyleLbl="node1" presStyleIdx="5" presStyleCnt="11" custLinFactNeighborX="-1370">
        <dgm:presLayoutVars>
          <dgm:bulletEnabled val="1"/>
        </dgm:presLayoutVars>
      </dgm:prSet>
      <dgm:spPr/>
    </dgm:pt>
    <dgm:pt modelId="{6082163D-9E83-4D9A-A50E-0F7C4E0F6174}" type="pres">
      <dgm:prSet presAssocID="{3431E78C-E3A1-48DB-9FC7-79C00CBF0C30}" presName="aSpace2" presStyleCnt="0"/>
      <dgm:spPr/>
    </dgm:pt>
    <dgm:pt modelId="{2108588A-4BFC-4A38-8022-0B546E553AA0}" type="pres">
      <dgm:prSet presAssocID="{D175C710-ACEE-4ADA-993E-E02F2B08DA8B}" presName="childNode" presStyleLbl="node1" presStyleIdx="6" presStyleCnt="11">
        <dgm:presLayoutVars>
          <dgm:bulletEnabled val="1"/>
        </dgm:presLayoutVars>
      </dgm:prSet>
      <dgm:spPr/>
    </dgm:pt>
    <dgm:pt modelId="{1F583031-C252-4453-B309-06481A67B4DB}" type="pres">
      <dgm:prSet presAssocID="{D175C710-ACEE-4ADA-993E-E02F2B08DA8B}" presName="aSpace2" presStyleCnt="0"/>
      <dgm:spPr/>
    </dgm:pt>
    <dgm:pt modelId="{895394D7-3008-4BAE-B9FC-445D3C9D5820}" type="pres">
      <dgm:prSet presAssocID="{7F7778B2-A99D-4595-A659-8276B961828A}" presName="childNode" presStyleLbl="node1" presStyleIdx="7" presStyleCnt="11" custLinFactNeighborX="-1370">
        <dgm:presLayoutVars>
          <dgm:bulletEnabled val="1"/>
        </dgm:presLayoutVars>
      </dgm:prSet>
      <dgm:spPr/>
    </dgm:pt>
    <dgm:pt modelId="{530D40F0-DE27-4C74-87FB-FA10405DF9FF}" type="pres">
      <dgm:prSet presAssocID="{7F7778B2-A99D-4595-A659-8276B961828A}" presName="aSpace2" presStyleCnt="0"/>
      <dgm:spPr/>
    </dgm:pt>
    <dgm:pt modelId="{6986186D-8A10-48C6-A22B-93389B3F62EF}" type="pres">
      <dgm:prSet presAssocID="{97A49B90-DF25-47E1-9C60-5B7BF637CB7D}" presName="childNode" presStyleLbl="node1" presStyleIdx="8" presStyleCnt="11" custLinFactNeighborX="-1370">
        <dgm:presLayoutVars>
          <dgm:bulletEnabled val="1"/>
        </dgm:presLayoutVars>
      </dgm:prSet>
      <dgm:spPr/>
    </dgm:pt>
    <dgm:pt modelId="{837F9F2A-4C70-4377-BF20-C0DD8A281EF5}" type="pres">
      <dgm:prSet presAssocID="{1E0D1406-4512-47D4-878E-9C50A99F59EB}" presName="aSpace" presStyleCnt="0"/>
      <dgm:spPr/>
    </dgm:pt>
    <dgm:pt modelId="{E74A1F2C-9CBF-4FF7-9917-3FCD943E3021}" type="pres">
      <dgm:prSet presAssocID="{BDA1DFF5-B460-48DC-AFF8-5F7FC5970437}" presName="compNode" presStyleCnt="0"/>
      <dgm:spPr/>
    </dgm:pt>
    <dgm:pt modelId="{84C862F1-2A36-4EB7-9D85-EDA805696CEF}" type="pres">
      <dgm:prSet presAssocID="{BDA1DFF5-B460-48DC-AFF8-5F7FC5970437}" presName="aNode" presStyleLbl="bgShp" presStyleIdx="3" presStyleCnt="4"/>
      <dgm:spPr/>
    </dgm:pt>
    <dgm:pt modelId="{A4B50D60-1EA5-469F-849C-FF37C20EC8F4}" type="pres">
      <dgm:prSet presAssocID="{BDA1DFF5-B460-48DC-AFF8-5F7FC5970437}" presName="textNode" presStyleLbl="bgShp" presStyleIdx="3" presStyleCnt="4"/>
      <dgm:spPr/>
    </dgm:pt>
    <dgm:pt modelId="{58663126-CDE0-440B-A671-727B49D00D29}" type="pres">
      <dgm:prSet presAssocID="{BDA1DFF5-B460-48DC-AFF8-5F7FC5970437}" presName="compChildNode" presStyleCnt="0"/>
      <dgm:spPr/>
    </dgm:pt>
    <dgm:pt modelId="{D8BF082E-1A7A-4DA6-A53B-CDE7C8934136}" type="pres">
      <dgm:prSet presAssocID="{BDA1DFF5-B460-48DC-AFF8-5F7FC5970437}" presName="theInnerList" presStyleCnt="0"/>
      <dgm:spPr/>
    </dgm:pt>
    <dgm:pt modelId="{31BBBE4C-978E-404D-8481-3EB18EE5BFAD}" type="pres">
      <dgm:prSet presAssocID="{CC51F026-52CC-4401-B147-73FA693B93CC}" presName="childNode" presStyleLbl="node1" presStyleIdx="9" presStyleCnt="11">
        <dgm:presLayoutVars>
          <dgm:bulletEnabled val="1"/>
        </dgm:presLayoutVars>
      </dgm:prSet>
      <dgm:spPr/>
    </dgm:pt>
    <dgm:pt modelId="{3C51B109-3200-40B2-93D6-DE2C7E8D40B9}" type="pres">
      <dgm:prSet presAssocID="{CC51F026-52CC-4401-B147-73FA693B93CC}" presName="aSpace2" presStyleCnt="0"/>
      <dgm:spPr/>
    </dgm:pt>
    <dgm:pt modelId="{D7FE16F7-D890-49B0-8127-F7D41F34F784}" type="pres">
      <dgm:prSet presAssocID="{5F233E5A-30E2-43B8-B5AD-6CC15CB9C516}" presName="childNode" presStyleLbl="node1" presStyleIdx="10" presStyleCnt="11">
        <dgm:presLayoutVars>
          <dgm:bulletEnabled val="1"/>
        </dgm:presLayoutVars>
      </dgm:prSet>
      <dgm:spPr/>
    </dgm:pt>
  </dgm:ptLst>
  <dgm:cxnLst>
    <dgm:cxn modelId="{B07EC10D-CAC6-46E5-8EC9-628AEB09B0CA}" srcId="{3D2B6A28-2B43-4A08-8700-4819AC8DD12F}" destId="{8ABADB08-558F-4808-8A38-81046EAF833A}" srcOrd="2" destOrd="0" parTransId="{53BBFAC0-01CB-45BC-98D3-4877ED87A00E}" sibTransId="{0FC120AF-84C2-4B73-86D5-FAE356D53AE4}"/>
    <dgm:cxn modelId="{CAFBF614-7029-4B49-A5D6-0C83F52AE05F}" type="presOf" srcId="{D175C710-ACEE-4ADA-993E-E02F2B08DA8B}" destId="{2108588A-4BFC-4A38-8022-0B546E553AA0}" srcOrd="0" destOrd="0" presId="urn:microsoft.com/office/officeart/2005/8/layout/lProcess2"/>
    <dgm:cxn modelId="{26BD1B16-0AAE-4D8C-93E6-ECD6CC4A3CD6}" srcId="{BDA1DFF5-B460-48DC-AFF8-5F7FC5970437}" destId="{CC51F026-52CC-4401-B147-73FA693B93CC}" srcOrd="0" destOrd="0" parTransId="{71D89FC9-3D6E-4936-BA9D-AAA564689C9D}" sibTransId="{B36ECD7C-FF47-4C3F-B09E-F91EACE038E5}"/>
    <dgm:cxn modelId="{097C6929-5993-4E74-AE31-EA431A940DB9}" type="presOf" srcId="{3D2B6A28-2B43-4A08-8700-4819AC8DD12F}" destId="{BAAFBA31-3951-4860-9E46-AF97DD146605}" srcOrd="1" destOrd="0" presId="urn:microsoft.com/office/officeart/2005/8/layout/lProcess2"/>
    <dgm:cxn modelId="{714B032A-122E-4BA4-A88D-1FCB1722F485}" type="presOf" srcId="{5F233E5A-30E2-43B8-B5AD-6CC15CB9C516}" destId="{D7FE16F7-D890-49B0-8127-F7D41F34F784}" srcOrd="0" destOrd="0" presId="urn:microsoft.com/office/officeart/2005/8/layout/lProcess2"/>
    <dgm:cxn modelId="{5130C92E-E79D-48EF-BBC5-2DD611A2DAA5}" type="presOf" srcId="{1E0D1406-4512-47D4-878E-9C50A99F59EB}" destId="{72C23AC4-B047-4E11-9161-7AE06E3FFD7A}" srcOrd="0" destOrd="0" presId="urn:microsoft.com/office/officeart/2005/8/layout/lProcess2"/>
    <dgm:cxn modelId="{CE606734-A872-472E-8B12-4362DF9500B5}" srcId="{BDA1DFF5-B460-48DC-AFF8-5F7FC5970437}" destId="{5F233E5A-30E2-43B8-B5AD-6CC15CB9C516}" srcOrd="1" destOrd="0" parTransId="{A09968CD-572C-4207-970A-AC65B4A37F44}" sibTransId="{6762D9C5-EE07-47F6-A213-5DF035102840}"/>
    <dgm:cxn modelId="{7655B234-2C32-4382-AA87-DE9CE873C0B1}" type="presOf" srcId="{8ABADB08-558F-4808-8A38-81046EAF833A}" destId="{18F81773-2CE7-4DA0-AEDD-7CB28DC98B4E}" srcOrd="0" destOrd="0" presId="urn:microsoft.com/office/officeart/2005/8/layout/lProcess2"/>
    <dgm:cxn modelId="{700E3D3C-9E59-41F1-82DA-5D6E39F62DAB}" srcId="{3D2B6A28-2B43-4A08-8700-4819AC8DD12F}" destId="{9708323D-CDAA-41D5-BC62-56C97CC906FB}" srcOrd="1" destOrd="0" parTransId="{5E4554ED-F2A1-43BB-A442-990BCC82A105}" sibTransId="{FDA901F8-3A63-4459-9970-9895A5932DA1}"/>
    <dgm:cxn modelId="{619DDF5B-2B9A-4FFD-8D74-2A5CC64D50AB}" srcId="{1E0D1406-4512-47D4-878E-9C50A99F59EB}" destId="{7F7778B2-A99D-4595-A659-8276B961828A}" srcOrd="2" destOrd="0" parTransId="{DDF8FFC3-5F0A-4A68-9C6D-2FC0E2A9DE74}" sibTransId="{990D0761-336D-44A2-9108-0584AF9A4B4C}"/>
    <dgm:cxn modelId="{A6886064-FC81-45C1-8FD8-53C30F2F1376}" type="presOf" srcId="{634FB187-ABBE-4405-8252-EF458A165552}" destId="{1F8EF71A-D720-447E-BB16-A8BA3AF60FB7}" srcOrd="0" destOrd="0" presId="urn:microsoft.com/office/officeart/2005/8/layout/lProcess2"/>
    <dgm:cxn modelId="{5A0A3145-FB9E-42E2-9D7C-0D7D586592FD}" type="presOf" srcId="{3D2B6A28-2B43-4A08-8700-4819AC8DD12F}" destId="{4F6FD6B2-4ACB-490E-BAD8-97BD11FBD29E}" srcOrd="0" destOrd="0" presId="urn:microsoft.com/office/officeart/2005/8/layout/lProcess2"/>
    <dgm:cxn modelId="{64624866-516D-4970-BE44-BB2BCCCDA38E}" srcId="{1C790E07-F2AD-4575-B8F8-3D9D1CE09E97}" destId="{78783BA9-7B9E-48AF-9533-D086CD0FEAC1}" srcOrd="0" destOrd="0" parTransId="{1EDECA1C-32AA-450F-B0A3-9D8D947DCC1D}" sibTransId="{69487AD8-915D-41F3-9D6D-D5CD35A51E08}"/>
    <dgm:cxn modelId="{8991666F-DB7A-427F-84B5-6FE2FD5F5CBF}" type="presOf" srcId="{2A6AB9C1-F5CA-4908-817E-A46D43D357A5}" destId="{8E245159-A4F4-4CBD-A2EB-CD19C3D4899A}" srcOrd="0" destOrd="0" presId="urn:microsoft.com/office/officeart/2005/8/layout/lProcess2"/>
    <dgm:cxn modelId="{728FDC74-989F-4012-AD55-75D44CDCAB34}" type="presOf" srcId="{CC51F026-52CC-4401-B147-73FA693B93CC}" destId="{31BBBE4C-978E-404D-8481-3EB18EE5BFAD}" srcOrd="0" destOrd="0" presId="urn:microsoft.com/office/officeart/2005/8/layout/lProcess2"/>
    <dgm:cxn modelId="{2A852876-8EF7-4804-A899-B56E624BE1B8}" srcId="{1E0D1406-4512-47D4-878E-9C50A99F59EB}" destId="{97A49B90-DF25-47E1-9C60-5B7BF637CB7D}" srcOrd="3" destOrd="0" parTransId="{97288B54-3202-4DAF-B5C7-FC9C083379C1}" sibTransId="{BD3A9C91-732D-421F-A491-F0FB0A8AEE33}"/>
    <dgm:cxn modelId="{CBE77357-F329-463B-9119-414C68E69C9E}" type="presOf" srcId="{1C790E07-F2AD-4575-B8F8-3D9D1CE09E97}" destId="{AE769F07-27D8-4E68-BBEF-1E9DDF0758D0}" srcOrd="0" destOrd="0" presId="urn:microsoft.com/office/officeart/2005/8/layout/lProcess2"/>
    <dgm:cxn modelId="{3E0ECD58-B8D5-411D-B020-6F736EA587B7}" type="presOf" srcId="{3431E78C-E3A1-48DB-9FC7-79C00CBF0C30}" destId="{B0D1FA85-C85D-4B76-AE14-BC04719C8A3C}" srcOrd="0" destOrd="0" presId="urn:microsoft.com/office/officeart/2005/8/layout/lProcess2"/>
    <dgm:cxn modelId="{3020297B-7CA1-4A97-BE8D-9BF57E5391DA}" type="presOf" srcId="{1E0D1406-4512-47D4-878E-9C50A99F59EB}" destId="{532B966D-697B-4FD4-96B1-761DA1E23C07}" srcOrd="1" destOrd="0" presId="urn:microsoft.com/office/officeart/2005/8/layout/lProcess2"/>
    <dgm:cxn modelId="{A69ACA8A-11ED-4164-8583-2F30D5790599}" type="presOf" srcId="{9708323D-CDAA-41D5-BC62-56C97CC906FB}" destId="{00FEA8E9-1EDB-4855-9248-F5BB9662E608}" srcOrd="0" destOrd="0" presId="urn:microsoft.com/office/officeart/2005/8/layout/lProcess2"/>
    <dgm:cxn modelId="{82EC6891-7E4E-42A7-9AF7-D6873867E2AB}" srcId="{2A6AB9C1-F5CA-4908-817E-A46D43D357A5}" destId="{1E0D1406-4512-47D4-878E-9C50A99F59EB}" srcOrd="2" destOrd="0" parTransId="{F0FB3316-003D-49AE-BC0B-222F6CF3F6DE}" sibTransId="{E090092D-59CD-4C56-89D5-F46DD8627314}"/>
    <dgm:cxn modelId="{22C98691-ED01-4BA8-B895-F046C926E8BA}" type="presOf" srcId="{78783BA9-7B9E-48AF-9533-D086CD0FEAC1}" destId="{D5E44E54-D833-4731-8087-2B33F1415914}" srcOrd="0" destOrd="0" presId="urn:microsoft.com/office/officeart/2005/8/layout/lProcess2"/>
    <dgm:cxn modelId="{6ED4CCA7-B1B6-45AF-920C-4C2364FFEE2F}" type="presOf" srcId="{3830D339-E55F-4DAA-8A3C-B870BDA2733B}" destId="{F819B8D4-3D2A-41FB-8196-D06E5B31CBB0}" srcOrd="0" destOrd="0" presId="urn:microsoft.com/office/officeart/2005/8/layout/lProcess2"/>
    <dgm:cxn modelId="{B8C758AC-5A6F-4A37-A06C-6BA5657E0A2A}" type="presOf" srcId="{BDA1DFF5-B460-48DC-AFF8-5F7FC5970437}" destId="{A4B50D60-1EA5-469F-849C-FF37C20EC8F4}" srcOrd="1" destOrd="0" presId="urn:microsoft.com/office/officeart/2005/8/layout/lProcess2"/>
    <dgm:cxn modelId="{2B60ADB4-4C35-4A89-B8BC-DBC518324257}" srcId="{1E0D1406-4512-47D4-878E-9C50A99F59EB}" destId="{D175C710-ACEE-4ADA-993E-E02F2B08DA8B}" srcOrd="1" destOrd="0" parTransId="{04FD3C9F-029E-447C-BDA0-0765BC9E0F9D}" sibTransId="{D6B93EFA-A8E3-491E-A47B-134BFADF7069}"/>
    <dgm:cxn modelId="{C93727B9-0E48-4942-85FC-850C1EA17CE4}" type="presOf" srcId="{7F7778B2-A99D-4595-A659-8276B961828A}" destId="{895394D7-3008-4BAE-B9FC-445D3C9D5820}" srcOrd="0" destOrd="0" presId="urn:microsoft.com/office/officeart/2005/8/layout/lProcess2"/>
    <dgm:cxn modelId="{585402BF-8B71-4B06-9F79-CA27E72B24CE}" srcId="{2A6AB9C1-F5CA-4908-817E-A46D43D357A5}" destId="{3D2B6A28-2B43-4A08-8700-4819AC8DD12F}" srcOrd="0" destOrd="0" parTransId="{6DFE547F-66D4-4330-9C7F-E365807E13BB}" sibTransId="{5B9B0256-25B5-4379-8AA4-21740AECBE1E}"/>
    <dgm:cxn modelId="{E2BA39BF-5DDE-475D-ACA2-1B99339D6E28}" type="presOf" srcId="{1C790E07-F2AD-4575-B8F8-3D9D1CE09E97}" destId="{D90D6564-6407-4530-BF3E-8397C948744C}" srcOrd="1" destOrd="0" presId="urn:microsoft.com/office/officeart/2005/8/layout/lProcess2"/>
    <dgm:cxn modelId="{B9B5BDC8-18F0-4E40-9FD2-58559728A6BE}" srcId="{2A6AB9C1-F5CA-4908-817E-A46D43D357A5}" destId="{1C790E07-F2AD-4575-B8F8-3D9D1CE09E97}" srcOrd="1" destOrd="0" parTransId="{2771270E-B980-43D5-AE8F-387F6D53CDCC}" sibTransId="{CC67520A-708E-49BC-9AFD-908F49672315}"/>
    <dgm:cxn modelId="{A7C44CD2-C58B-48A4-985F-2B4D6C01FF3F}" type="presOf" srcId="{97A49B90-DF25-47E1-9C60-5B7BF637CB7D}" destId="{6986186D-8A10-48C6-A22B-93389B3F62EF}" srcOrd="0" destOrd="0" presId="urn:microsoft.com/office/officeart/2005/8/layout/lProcess2"/>
    <dgm:cxn modelId="{2A5EDED7-9ACD-4A19-81FC-C34B69AE6432}" srcId="{3D2B6A28-2B43-4A08-8700-4819AC8DD12F}" destId="{3830D339-E55F-4DAA-8A3C-B870BDA2733B}" srcOrd="0" destOrd="0" parTransId="{1488CEB8-01E8-4C48-B36B-EDBE09C40BAB}" sibTransId="{4543ED85-9963-45EF-B91D-842B50F070CA}"/>
    <dgm:cxn modelId="{45B30ADC-A807-4035-B8F1-7D4B90A64C15}" srcId="{2A6AB9C1-F5CA-4908-817E-A46D43D357A5}" destId="{BDA1DFF5-B460-48DC-AFF8-5F7FC5970437}" srcOrd="3" destOrd="0" parTransId="{7792EC90-6555-4CC6-98AB-999CC96B6E72}" sibTransId="{AAAC8E5A-5E55-4CFD-9162-687E660E494F}"/>
    <dgm:cxn modelId="{5ABBBADD-4CDF-43ED-83BC-5CD3F2790B12}" type="presOf" srcId="{BDA1DFF5-B460-48DC-AFF8-5F7FC5970437}" destId="{84C862F1-2A36-4EB7-9D85-EDA805696CEF}" srcOrd="0" destOrd="0" presId="urn:microsoft.com/office/officeart/2005/8/layout/lProcess2"/>
    <dgm:cxn modelId="{4FE170E9-52E4-4355-BF7D-FA1C43676C8B}" srcId="{1E0D1406-4512-47D4-878E-9C50A99F59EB}" destId="{3431E78C-E3A1-48DB-9FC7-79C00CBF0C30}" srcOrd="0" destOrd="0" parTransId="{9776B946-05CE-484B-B29E-D1DA9815D344}" sibTransId="{1154DCAF-409B-4785-8636-80746759C2C1}"/>
    <dgm:cxn modelId="{AACAF9EA-6D34-415E-AB13-B533DC4DF369}" srcId="{1C790E07-F2AD-4575-B8F8-3D9D1CE09E97}" destId="{634FB187-ABBE-4405-8252-EF458A165552}" srcOrd="1" destOrd="0" parTransId="{EB57F94A-82C5-4E45-94B7-B70ED110FB0E}" sibTransId="{02995F30-FB31-45BE-BCE1-754300715479}"/>
    <dgm:cxn modelId="{1666742C-2A6C-4B0D-84FC-AF56B0767509}" type="presParOf" srcId="{8E245159-A4F4-4CBD-A2EB-CD19C3D4899A}" destId="{EF8FE9C9-7A21-4EE8-876A-99BBF321BE15}" srcOrd="0" destOrd="0" presId="urn:microsoft.com/office/officeart/2005/8/layout/lProcess2"/>
    <dgm:cxn modelId="{C72DCE77-3D80-45D1-A6BE-15D5289D5985}" type="presParOf" srcId="{EF8FE9C9-7A21-4EE8-876A-99BBF321BE15}" destId="{4F6FD6B2-4ACB-490E-BAD8-97BD11FBD29E}" srcOrd="0" destOrd="0" presId="urn:microsoft.com/office/officeart/2005/8/layout/lProcess2"/>
    <dgm:cxn modelId="{F33603C6-71B3-4FEA-A2E0-7F664F5791D9}" type="presParOf" srcId="{EF8FE9C9-7A21-4EE8-876A-99BBF321BE15}" destId="{BAAFBA31-3951-4860-9E46-AF97DD146605}" srcOrd="1" destOrd="0" presId="urn:microsoft.com/office/officeart/2005/8/layout/lProcess2"/>
    <dgm:cxn modelId="{DB62E1A3-B0E4-4D71-8563-117326D5D201}" type="presParOf" srcId="{EF8FE9C9-7A21-4EE8-876A-99BBF321BE15}" destId="{31EFDC93-8BA2-438B-BD67-C46C928DE0A8}" srcOrd="2" destOrd="0" presId="urn:microsoft.com/office/officeart/2005/8/layout/lProcess2"/>
    <dgm:cxn modelId="{9854D433-58FF-4528-AFB1-7BBC13C11532}" type="presParOf" srcId="{31EFDC93-8BA2-438B-BD67-C46C928DE0A8}" destId="{64007DA1-C30A-46F8-A67A-84347494C658}" srcOrd="0" destOrd="0" presId="urn:microsoft.com/office/officeart/2005/8/layout/lProcess2"/>
    <dgm:cxn modelId="{4510343F-829D-4621-9E93-5407748A1E2C}" type="presParOf" srcId="{64007DA1-C30A-46F8-A67A-84347494C658}" destId="{F819B8D4-3D2A-41FB-8196-D06E5B31CBB0}" srcOrd="0" destOrd="0" presId="urn:microsoft.com/office/officeart/2005/8/layout/lProcess2"/>
    <dgm:cxn modelId="{D4B65574-DD07-4143-A048-745EB3012957}" type="presParOf" srcId="{64007DA1-C30A-46F8-A67A-84347494C658}" destId="{2365E0E7-66E4-472F-A7F3-D5EEA5383CA4}" srcOrd="1" destOrd="0" presId="urn:microsoft.com/office/officeart/2005/8/layout/lProcess2"/>
    <dgm:cxn modelId="{DB1C87E0-5BFA-4C7F-BD38-392A56F80CB2}" type="presParOf" srcId="{64007DA1-C30A-46F8-A67A-84347494C658}" destId="{00FEA8E9-1EDB-4855-9248-F5BB9662E608}" srcOrd="2" destOrd="0" presId="urn:microsoft.com/office/officeart/2005/8/layout/lProcess2"/>
    <dgm:cxn modelId="{F3AEB614-2044-4CE3-9818-4961F2AB5428}" type="presParOf" srcId="{64007DA1-C30A-46F8-A67A-84347494C658}" destId="{2A9E3B74-2FD8-409C-946E-467B8660B017}" srcOrd="3" destOrd="0" presId="urn:microsoft.com/office/officeart/2005/8/layout/lProcess2"/>
    <dgm:cxn modelId="{5B551C4A-0425-4147-B703-DEC09714A783}" type="presParOf" srcId="{64007DA1-C30A-46F8-A67A-84347494C658}" destId="{18F81773-2CE7-4DA0-AEDD-7CB28DC98B4E}" srcOrd="4" destOrd="0" presId="urn:microsoft.com/office/officeart/2005/8/layout/lProcess2"/>
    <dgm:cxn modelId="{564B6D46-E808-4BA9-BE46-43BF97DAA951}" type="presParOf" srcId="{8E245159-A4F4-4CBD-A2EB-CD19C3D4899A}" destId="{C35668C2-B5C0-4864-8689-C522CEDF834E}" srcOrd="1" destOrd="0" presId="urn:microsoft.com/office/officeart/2005/8/layout/lProcess2"/>
    <dgm:cxn modelId="{3469339E-767F-4CEE-A50D-011DE0DBFF23}" type="presParOf" srcId="{8E245159-A4F4-4CBD-A2EB-CD19C3D4899A}" destId="{197AAE99-B680-47A7-A614-8DD8016EDF68}" srcOrd="2" destOrd="0" presId="urn:microsoft.com/office/officeart/2005/8/layout/lProcess2"/>
    <dgm:cxn modelId="{63CCA50A-5521-41BD-B12F-42B535DE1950}" type="presParOf" srcId="{197AAE99-B680-47A7-A614-8DD8016EDF68}" destId="{AE769F07-27D8-4E68-BBEF-1E9DDF0758D0}" srcOrd="0" destOrd="0" presId="urn:microsoft.com/office/officeart/2005/8/layout/lProcess2"/>
    <dgm:cxn modelId="{C58DBABF-2D05-4776-BC8A-4753BBC41EB8}" type="presParOf" srcId="{197AAE99-B680-47A7-A614-8DD8016EDF68}" destId="{D90D6564-6407-4530-BF3E-8397C948744C}" srcOrd="1" destOrd="0" presId="urn:microsoft.com/office/officeart/2005/8/layout/lProcess2"/>
    <dgm:cxn modelId="{602FFF2F-FA28-4E52-929A-EB19E7F1FEF0}" type="presParOf" srcId="{197AAE99-B680-47A7-A614-8DD8016EDF68}" destId="{F5ECDF50-EAA8-4E6E-A7D9-3C4A1328EDEB}" srcOrd="2" destOrd="0" presId="urn:microsoft.com/office/officeart/2005/8/layout/lProcess2"/>
    <dgm:cxn modelId="{79DD20C2-F72A-4286-A5CB-17D4DF13EF3E}" type="presParOf" srcId="{F5ECDF50-EAA8-4E6E-A7D9-3C4A1328EDEB}" destId="{785B8700-0922-40D9-A0A4-1E4C4CF62322}" srcOrd="0" destOrd="0" presId="urn:microsoft.com/office/officeart/2005/8/layout/lProcess2"/>
    <dgm:cxn modelId="{1311AE13-B649-4D88-85D1-8BF6EE76A309}" type="presParOf" srcId="{785B8700-0922-40D9-A0A4-1E4C4CF62322}" destId="{D5E44E54-D833-4731-8087-2B33F1415914}" srcOrd="0" destOrd="0" presId="urn:microsoft.com/office/officeart/2005/8/layout/lProcess2"/>
    <dgm:cxn modelId="{411B681E-F62D-40FD-AEBD-8036932847F2}" type="presParOf" srcId="{785B8700-0922-40D9-A0A4-1E4C4CF62322}" destId="{41DFE322-5A6C-4A2F-B9CA-9CBAD455C08C}" srcOrd="1" destOrd="0" presId="urn:microsoft.com/office/officeart/2005/8/layout/lProcess2"/>
    <dgm:cxn modelId="{37BF2D3A-BC77-41D6-8C3B-02CA5C1CA4BB}" type="presParOf" srcId="{785B8700-0922-40D9-A0A4-1E4C4CF62322}" destId="{1F8EF71A-D720-447E-BB16-A8BA3AF60FB7}" srcOrd="2" destOrd="0" presId="urn:microsoft.com/office/officeart/2005/8/layout/lProcess2"/>
    <dgm:cxn modelId="{DCDFF6C7-0B06-495A-A66C-F33DD472F5FC}" type="presParOf" srcId="{8E245159-A4F4-4CBD-A2EB-CD19C3D4899A}" destId="{84774C00-46AD-4B98-994E-FFE044DD4183}" srcOrd="3" destOrd="0" presId="urn:microsoft.com/office/officeart/2005/8/layout/lProcess2"/>
    <dgm:cxn modelId="{2D772859-8182-4B6F-BF09-00979E0F23CF}" type="presParOf" srcId="{8E245159-A4F4-4CBD-A2EB-CD19C3D4899A}" destId="{7BE07EB1-0F98-407B-BE3B-2BBAAE53DD31}" srcOrd="4" destOrd="0" presId="urn:microsoft.com/office/officeart/2005/8/layout/lProcess2"/>
    <dgm:cxn modelId="{B5B144C9-DBF7-4120-99F5-602F0545330B}" type="presParOf" srcId="{7BE07EB1-0F98-407B-BE3B-2BBAAE53DD31}" destId="{72C23AC4-B047-4E11-9161-7AE06E3FFD7A}" srcOrd="0" destOrd="0" presId="urn:microsoft.com/office/officeart/2005/8/layout/lProcess2"/>
    <dgm:cxn modelId="{FB6C8559-B2C8-477E-8B63-7CC680B7ED14}" type="presParOf" srcId="{7BE07EB1-0F98-407B-BE3B-2BBAAE53DD31}" destId="{532B966D-697B-4FD4-96B1-761DA1E23C07}" srcOrd="1" destOrd="0" presId="urn:microsoft.com/office/officeart/2005/8/layout/lProcess2"/>
    <dgm:cxn modelId="{60ED0607-39E5-4766-9C49-1FF0F011F67D}" type="presParOf" srcId="{7BE07EB1-0F98-407B-BE3B-2BBAAE53DD31}" destId="{FAEBA531-B59D-42CA-8BD3-ECD428315EED}" srcOrd="2" destOrd="0" presId="urn:microsoft.com/office/officeart/2005/8/layout/lProcess2"/>
    <dgm:cxn modelId="{3C6952FA-9A02-49A7-9682-9363E4BB7C4C}" type="presParOf" srcId="{FAEBA531-B59D-42CA-8BD3-ECD428315EED}" destId="{773ABECF-51FB-4E4B-95A4-44803B49892F}" srcOrd="0" destOrd="0" presId="urn:microsoft.com/office/officeart/2005/8/layout/lProcess2"/>
    <dgm:cxn modelId="{E42B2DB3-2DDA-4A8B-B942-502473A7151C}" type="presParOf" srcId="{773ABECF-51FB-4E4B-95A4-44803B49892F}" destId="{B0D1FA85-C85D-4B76-AE14-BC04719C8A3C}" srcOrd="0" destOrd="0" presId="urn:microsoft.com/office/officeart/2005/8/layout/lProcess2"/>
    <dgm:cxn modelId="{120583E6-95A2-4169-BD70-8D6438D96B6D}" type="presParOf" srcId="{773ABECF-51FB-4E4B-95A4-44803B49892F}" destId="{6082163D-9E83-4D9A-A50E-0F7C4E0F6174}" srcOrd="1" destOrd="0" presId="urn:microsoft.com/office/officeart/2005/8/layout/lProcess2"/>
    <dgm:cxn modelId="{3271D559-4426-4B17-B83A-8254084AA40E}" type="presParOf" srcId="{773ABECF-51FB-4E4B-95A4-44803B49892F}" destId="{2108588A-4BFC-4A38-8022-0B546E553AA0}" srcOrd="2" destOrd="0" presId="urn:microsoft.com/office/officeart/2005/8/layout/lProcess2"/>
    <dgm:cxn modelId="{365A2F9C-7FDF-4C42-94E1-3E34A2FAC7AD}" type="presParOf" srcId="{773ABECF-51FB-4E4B-95A4-44803B49892F}" destId="{1F583031-C252-4453-B309-06481A67B4DB}" srcOrd="3" destOrd="0" presId="urn:microsoft.com/office/officeart/2005/8/layout/lProcess2"/>
    <dgm:cxn modelId="{B89D8357-A818-4B09-830B-5D922295E968}" type="presParOf" srcId="{773ABECF-51FB-4E4B-95A4-44803B49892F}" destId="{895394D7-3008-4BAE-B9FC-445D3C9D5820}" srcOrd="4" destOrd="0" presId="urn:microsoft.com/office/officeart/2005/8/layout/lProcess2"/>
    <dgm:cxn modelId="{62B8A79C-858E-4EEA-9EB1-0FD8864C0C4A}" type="presParOf" srcId="{773ABECF-51FB-4E4B-95A4-44803B49892F}" destId="{530D40F0-DE27-4C74-87FB-FA10405DF9FF}" srcOrd="5" destOrd="0" presId="urn:microsoft.com/office/officeart/2005/8/layout/lProcess2"/>
    <dgm:cxn modelId="{B9468BB9-635F-49E1-99F6-728C93B7C1EC}" type="presParOf" srcId="{773ABECF-51FB-4E4B-95A4-44803B49892F}" destId="{6986186D-8A10-48C6-A22B-93389B3F62EF}" srcOrd="6" destOrd="0" presId="urn:microsoft.com/office/officeart/2005/8/layout/lProcess2"/>
    <dgm:cxn modelId="{371743D1-38A2-4CA5-8F4A-256B1EAAC6FE}" type="presParOf" srcId="{8E245159-A4F4-4CBD-A2EB-CD19C3D4899A}" destId="{837F9F2A-4C70-4377-BF20-C0DD8A281EF5}" srcOrd="5" destOrd="0" presId="urn:microsoft.com/office/officeart/2005/8/layout/lProcess2"/>
    <dgm:cxn modelId="{42D2DF41-2587-486F-A4C4-04F1A39A2763}" type="presParOf" srcId="{8E245159-A4F4-4CBD-A2EB-CD19C3D4899A}" destId="{E74A1F2C-9CBF-4FF7-9917-3FCD943E3021}" srcOrd="6" destOrd="0" presId="urn:microsoft.com/office/officeart/2005/8/layout/lProcess2"/>
    <dgm:cxn modelId="{8D380868-8F57-4B85-AAFA-730E695F31D7}" type="presParOf" srcId="{E74A1F2C-9CBF-4FF7-9917-3FCD943E3021}" destId="{84C862F1-2A36-4EB7-9D85-EDA805696CEF}" srcOrd="0" destOrd="0" presId="urn:microsoft.com/office/officeart/2005/8/layout/lProcess2"/>
    <dgm:cxn modelId="{972D5632-B5A1-49AB-BC12-79CA8E8D4700}" type="presParOf" srcId="{E74A1F2C-9CBF-4FF7-9917-3FCD943E3021}" destId="{A4B50D60-1EA5-469F-849C-FF37C20EC8F4}" srcOrd="1" destOrd="0" presId="urn:microsoft.com/office/officeart/2005/8/layout/lProcess2"/>
    <dgm:cxn modelId="{3DD7B97A-C2F9-446F-A5A5-EF509F2AA495}" type="presParOf" srcId="{E74A1F2C-9CBF-4FF7-9917-3FCD943E3021}" destId="{58663126-CDE0-440B-A671-727B49D00D29}" srcOrd="2" destOrd="0" presId="urn:microsoft.com/office/officeart/2005/8/layout/lProcess2"/>
    <dgm:cxn modelId="{1B3B9028-1E47-4DDA-9406-4C28CD3CD1BB}" type="presParOf" srcId="{58663126-CDE0-440B-A671-727B49D00D29}" destId="{D8BF082E-1A7A-4DA6-A53B-CDE7C8934136}" srcOrd="0" destOrd="0" presId="urn:microsoft.com/office/officeart/2005/8/layout/lProcess2"/>
    <dgm:cxn modelId="{8F839E0A-59BC-4A18-8EB4-5B4072C3F662}" type="presParOf" srcId="{D8BF082E-1A7A-4DA6-A53B-CDE7C8934136}" destId="{31BBBE4C-978E-404D-8481-3EB18EE5BFAD}" srcOrd="0" destOrd="0" presId="urn:microsoft.com/office/officeart/2005/8/layout/lProcess2"/>
    <dgm:cxn modelId="{130B76A1-FCAC-44FD-A7E7-45F59532569D}" type="presParOf" srcId="{D8BF082E-1A7A-4DA6-A53B-CDE7C8934136}" destId="{3C51B109-3200-40B2-93D6-DE2C7E8D40B9}" srcOrd="1" destOrd="0" presId="urn:microsoft.com/office/officeart/2005/8/layout/lProcess2"/>
    <dgm:cxn modelId="{04B7D270-45A0-4BDF-BCFA-D9CD41ED40A9}" type="presParOf" srcId="{D8BF082E-1A7A-4DA6-A53B-CDE7C8934136}" destId="{D7FE16F7-D890-49B0-8127-F7D41F34F78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36FD6-72E4-4EC9-B56C-07345C23367D}">
      <dsp:nvSpPr>
        <dsp:cNvPr id="0" name=""/>
        <dsp:cNvSpPr/>
      </dsp:nvSpPr>
      <dsp:spPr>
        <a:xfrm>
          <a:off x="1731073" y="347241"/>
          <a:ext cx="4487432" cy="4487432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Gadugi" panose="020B0502040204020203" pitchFamily="34" charset="0"/>
              <a:ea typeface="Gadugi" panose="020B0502040204020203" pitchFamily="34" charset="0"/>
            </a:rPr>
            <a:t>SIMULACIÓN ATAQUES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Gadugi" panose="020B0502040204020203" pitchFamily="34" charset="0"/>
              <a:ea typeface="Gadugi" panose="020B0502040204020203" pitchFamily="34" charset="0"/>
            </a:rPr>
            <a:t>PHISHING</a:t>
          </a:r>
          <a:endParaRPr lang="es-CO" sz="1800" b="1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4096057" y="1298149"/>
        <a:ext cx="1602654" cy="1335545"/>
      </dsp:txXfrm>
    </dsp:sp>
    <dsp:sp modelId="{F90EE2E5-EBD0-4868-821A-6539A4225B5D}">
      <dsp:nvSpPr>
        <dsp:cNvPr id="0" name=""/>
        <dsp:cNvSpPr/>
      </dsp:nvSpPr>
      <dsp:spPr>
        <a:xfrm>
          <a:off x="1713908" y="373153"/>
          <a:ext cx="4487432" cy="4487432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Gadugi" panose="020B0502040204020203" pitchFamily="34" charset="0"/>
              <a:ea typeface="Gadugi" panose="020B0502040204020203" pitchFamily="34" charset="0"/>
            </a:rPr>
            <a:t>MEDICIÓN Y ANALÍTICA COMPORTAMIENTO DE USUARIOS</a:t>
          </a:r>
          <a:endParaRPr lang="es-CO" sz="1800" b="1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2782344" y="3284642"/>
        <a:ext cx="2403981" cy="1175279"/>
      </dsp:txXfrm>
    </dsp:sp>
    <dsp:sp modelId="{E946EA6B-2788-4503-9BB1-4138815E2546}">
      <dsp:nvSpPr>
        <dsp:cNvPr id="0" name=""/>
        <dsp:cNvSpPr/>
      </dsp:nvSpPr>
      <dsp:spPr>
        <a:xfrm>
          <a:off x="1689114" y="345895"/>
          <a:ext cx="4487432" cy="4487432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Gadugi" panose="020B0502040204020203" pitchFamily="34" charset="0"/>
              <a:ea typeface="Gadugi" panose="020B0502040204020203" pitchFamily="34" charset="0"/>
            </a:rPr>
            <a:t>SECURITY </a:t>
          </a:r>
          <a:r>
            <a:rPr lang="es-ES" sz="1400" b="1" kern="1200" dirty="0" err="1">
              <a:latin typeface="Gadugi" panose="020B0502040204020203" pitchFamily="34" charset="0"/>
              <a:ea typeface="Gadugi" panose="020B0502040204020203" pitchFamily="34" charset="0"/>
            </a:rPr>
            <a:t>AWARENESS</a:t>
          </a:r>
          <a:endParaRPr lang="es-ES" sz="1400" b="1" kern="1200" dirty="0">
            <a:latin typeface="Gadugi" panose="020B0502040204020203" pitchFamily="34" charset="0"/>
            <a:ea typeface="Gadugi" panose="020B0502040204020203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Gadugi" panose="020B0502040204020203" pitchFamily="34" charset="0"/>
              <a:ea typeface="Gadugi" panose="020B0502040204020203" pitchFamily="34" charset="0"/>
            </a:rPr>
            <a:t>PORTAL WEB ENTRENAMIENTO</a:t>
          </a:r>
          <a:endParaRPr lang="es-CO" sz="1400" b="1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2208908" y="1296803"/>
        <a:ext cx="1602654" cy="1335545"/>
      </dsp:txXfrm>
    </dsp:sp>
    <dsp:sp modelId="{07A7BD80-D38E-4B5E-9823-BABD3A81B59B}">
      <dsp:nvSpPr>
        <dsp:cNvPr id="0" name=""/>
        <dsp:cNvSpPr/>
      </dsp:nvSpPr>
      <dsp:spPr>
        <a:xfrm>
          <a:off x="1453650" y="69448"/>
          <a:ext cx="5043018" cy="504301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3F5EB75-BB45-4221-9FE3-6C9FF113D5C1}">
      <dsp:nvSpPr>
        <dsp:cNvPr id="0" name=""/>
        <dsp:cNvSpPr/>
      </dsp:nvSpPr>
      <dsp:spPr>
        <a:xfrm>
          <a:off x="1436114" y="95076"/>
          <a:ext cx="5043018" cy="504301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44147C-48E7-47CA-A801-31ED49C1695B}">
      <dsp:nvSpPr>
        <dsp:cNvPr id="0" name=""/>
        <dsp:cNvSpPr/>
      </dsp:nvSpPr>
      <dsp:spPr>
        <a:xfrm>
          <a:off x="1410950" y="68102"/>
          <a:ext cx="5043018" cy="504301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10ABA-DE7F-4455-9398-FB1ED728B94F}">
      <dsp:nvSpPr>
        <dsp:cNvPr id="0" name=""/>
        <dsp:cNvSpPr/>
      </dsp:nvSpPr>
      <dsp:spPr>
        <a:xfrm rot="5400000">
          <a:off x="-238066" y="241040"/>
          <a:ext cx="1587110" cy="111097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Gadugi" panose="020B0502040204020203" pitchFamily="34" charset="0"/>
              <a:ea typeface="Gadugi" panose="020B0502040204020203" pitchFamily="34" charset="0"/>
            </a:rPr>
            <a:t>1</a:t>
          </a:r>
          <a:endParaRPr lang="es-CO" sz="20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-5400000">
        <a:off x="1" y="558463"/>
        <a:ext cx="1110977" cy="476133"/>
      </dsp:txXfrm>
    </dsp:sp>
    <dsp:sp modelId="{791D79C2-BBCA-475B-A5D5-B7F90D7B2119}">
      <dsp:nvSpPr>
        <dsp:cNvPr id="0" name=""/>
        <dsp:cNvSpPr/>
      </dsp:nvSpPr>
      <dsp:spPr>
        <a:xfrm rot="5400000">
          <a:off x="2571751" y="-1457800"/>
          <a:ext cx="1031621" cy="3953170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Gadugi" panose="020B0502040204020203" pitchFamily="34" charset="0"/>
              <a:ea typeface="Gadugi" panose="020B0502040204020203" pitchFamily="34" charset="0"/>
            </a:rPr>
            <a:t>Ejecución Campañas de Phishing.</a:t>
          </a:r>
          <a:endParaRPr lang="es-CO" sz="20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-5400000">
        <a:off x="1110977" y="53334"/>
        <a:ext cx="3902810" cy="930901"/>
      </dsp:txXfrm>
    </dsp:sp>
    <dsp:sp modelId="{4B937012-B487-4960-AD2A-1F971EAC3BAF}">
      <dsp:nvSpPr>
        <dsp:cNvPr id="0" name=""/>
        <dsp:cNvSpPr/>
      </dsp:nvSpPr>
      <dsp:spPr>
        <a:xfrm rot="5400000">
          <a:off x="-238066" y="1633999"/>
          <a:ext cx="1587110" cy="111097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Gadugi" panose="020B0502040204020203" pitchFamily="34" charset="0"/>
              <a:ea typeface="Gadugi" panose="020B0502040204020203" pitchFamily="34" charset="0"/>
            </a:rPr>
            <a:t>2</a:t>
          </a:r>
          <a:endParaRPr lang="es-CO" sz="20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-5400000">
        <a:off x="1" y="1951422"/>
        <a:ext cx="1110977" cy="476133"/>
      </dsp:txXfrm>
    </dsp:sp>
    <dsp:sp modelId="{FB15B570-2842-4EB8-8D84-439B1A2FDD07}">
      <dsp:nvSpPr>
        <dsp:cNvPr id="0" name=""/>
        <dsp:cNvSpPr/>
      </dsp:nvSpPr>
      <dsp:spPr>
        <a:xfrm rot="5400000">
          <a:off x="2571751" y="-64841"/>
          <a:ext cx="1031621" cy="3953170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Gadugi" panose="020B0502040204020203" pitchFamily="34" charset="0"/>
              <a:ea typeface="Gadugi" panose="020B0502040204020203" pitchFamily="34" charset="0"/>
            </a:rPr>
            <a:t>Análisis del comportamiento de sus Usuarios.</a:t>
          </a:r>
          <a:endParaRPr lang="es-CO" sz="20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-5400000">
        <a:off x="1110977" y="1446293"/>
        <a:ext cx="3902810" cy="930901"/>
      </dsp:txXfrm>
    </dsp:sp>
    <dsp:sp modelId="{893AEC1D-B639-4D54-AF86-541E166A6D05}">
      <dsp:nvSpPr>
        <dsp:cNvPr id="0" name=""/>
        <dsp:cNvSpPr/>
      </dsp:nvSpPr>
      <dsp:spPr>
        <a:xfrm rot="5400000">
          <a:off x="-238066" y="3026959"/>
          <a:ext cx="1587110" cy="1110977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Gadugi" panose="020B0502040204020203" pitchFamily="34" charset="0"/>
              <a:ea typeface="Gadugi" panose="020B0502040204020203" pitchFamily="34" charset="0"/>
            </a:rPr>
            <a:t>3</a:t>
          </a:r>
          <a:endParaRPr lang="es-CO" sz="20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-5400000">
        <a:off x="1" y="3344382"/>
        <a:ext cx="1110977" cy="476133"/>
      </dsp:txXfrm>
    </dsp:sp>
    <dsp:sp modelId="{9B6A1DBB-D67D-4002-B035-B04F4C5A1D8F}">
      <dsp:nvSpPr>
        <dsp:cNvPr id="0" name=""/>
        <dsp:cNvSpPr/>
      </dsp:nvSpPr>
      <dsp:spPr>
        <a:xfrm rot="5400000">
          <a:off x="2571751" y="1328118"/>
          <a:ext cx="1031621" cy="3953170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latin typeface="Gadugi" panose="020B0502040204020203" pitchFamily="34" charset="0"/>
              <a:ea typeface="Gadugi" panose="020B0502040204020203" pitchFamily="34" charset="0"/>
            </a:rPr>
            <a:t>Entrene a sus Usuarios para convertirlos en su primera línea de defensa.</a:t>
          </a:r>
          <a:endParaRPr lang="es-CO" sz="20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-5400000">
        <a:off x="1110977" y="2839252"/>
        <a:ext cx="3902810" cy="9309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296B8-0C6B-4082-ABDE-6231AC4C6246}">
      <dsp:nvSpPr>
        <dsp:cNvPr id="0" name=""/>
        <dsp:cNvSpPr/>
      </dsp:nvSpPr>
      <dsp:spPr>
        <a:xfrm>
          <a:off x="1632" y="0"/>
          <a:ext cx="1602382" cy="435327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Gadugi" panose="020B0502040204020203" pitchFamily="34" charset="0"/>
              <a:ea typeface="Gadugi" panose="020B0502040204020203" pitchFamily="34" charset="0"/>
            </a:rPr>
            <a:t>“</a:t>
          </a:r>
          <a:r>
            <a:rPr lang="es-ES" sz="1600" kern="1200" dirty="0">
              <a:latin typeface="Gadugi" panose="020B0502040204020203" pitchFamily="34" charset="0"/>
              <a:ea typeface="Gadugi" panose="020B0502040204020203" pitchFamily="34" charset="0"/>
            </a:rPr>
            <a:t>Ni siquiera soy consciente que no se algo de como protegerme”</a:t>
          </a:r>
          <a:endParaRPr lang="es-CO" sz="16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632" y="0"/>
        <a:ext cx="1602382" cy="1305983"/>
      </dsp:txXfrm>
    </dsp:sp>
    <dsp:sp modelId="{210928D8-E268-4770-81F8-FCFB5A622BE6}">
      <dsp:nvSpPr>
        <dsp:cNvPr id="0" name=""/>
        <dsp:cNvSpPr/>
      </dsp:nvSpPr>
      <dsp:spPr>
        <a:xfrm>
          <a:off x="161871" y="3677958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Incompetencia Inconsciente </a:t>
          </a:r>
          <a:endParaRPr lang="es-CO" sz="1300" kern="1200" noProof="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76381" y="3692468"/>
        <a:ext cx="1252886" cy="466391"/>
      </dsp:txXfrm>
    </dsp:sp>
    <dsp:sp modelId="{E790105C-CECA-448B-AEFB-25CDB9A1FCB3}">
      <dsp:nvSpPr>
        <dsp:cNvPr id="0" name=""/>
        <dsp:cNvSpPr/>
      </dsp:nvSpPr>
      <dsp:spPr>
        <a:xfrm>
          <a:off x="161871" y="2844627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latin typeface="Gadugi" panose="020B0502040204020203" pitchFamily="34" charset="0"/>
              <a:ea typeface="Gadugi" panose="020B0502040204020203" pitchFamily="34" charset="0"/>
            </a:rPr>
            <a:t>Etapa de Falta de Conciencia</a:t>
          </a:r>
          <a:endParaRPr lang="es-CO" sz="1300" kern="1200" noProof="0" dirty="0">
            <a:effectLst/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76381" y="2859137"/>
        <a:ext cx="1252886" cy="466391"/>
      </dsp:txXfrm>
    </dsp:sp>
    <dsp:sp modelId="{CC7B63AE-9BCB-4E8E-A667-FFF7B48B2651}">
      <dsp:nvSpPr>
        <dsp:cNvPr id="0" name=""/>
        <dsp:cNvSpPr/>
      </dsp:nvSpPr>
      <dsp:spPr>
        <a:xfrm>
          <a:off x="1724194" y="0"/>
          <a:ext cx="1602382" cy="435327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Gadugi" panose="020B0502040204020203" pitchFamily="34" charset="0"/>
              <a:ea typeface="Gadugi" panose="020B0502040204020203" pitchFamily="34" charset="0"/>
            </a:rPr>
            <a:t>“Soy</a:t>
          </a:r>
          <a:r>
            <a:rPr lang="es-ES" sz="1600" kern="1200" dirty="0">
              <a:latin typeface="Gadugi" panose="020B0502040204020203" pitchFamily="34" charset="0"/>
              <a:ea typeface="Gadugi" panose="020B0502040204020203" pitchFamily="34" charset="0"/>
            </a:rPr>
            <a:t> consciente que no se algo de como protegerme”</a:t>
          </a:r>
          <a:endParaRPr lang="es-CO" sz="16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724194" y="0"/>
        <a:ext cx="1602382" cy="1305983"/>
      </dsp:txXfrm>
    </dsp:sp>
    <dsp:sp modelId="{3CD01F39-D5B4-4301-AED3-7FCC9ED584A2}">
      <dsp:nvSpPr>
        <dsp:cNvPr id="0" name=""/>
        <dsp:cNvSpPr/>
      </dsp:nvSpPr>
      <dsp:spPr>
        <a:xfrm>
          <a:off x="1884432" y="2440569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Etapa de Conciencia</a:t>
          </a:r>
        </a:p>
      </dsp:txBody>
      <dsp:txXfrm>
        <a:off x="1898942" y="2455079"/>
        <a:ext cx="1252886" cy="466391"/>
      </dsp:txXfrm>
    </dsp:sp>
    <dsp:sp modelId="{AB788422-AA5D-4C7C-B536-18D2CE2E5445}">
      <dsp:nvSpPr>
        <dsp:cNvPr id="0" name=""/>
        <dsp:cNvSpPr/>
      </dsp:nvSpPr>
      <dsp:spPr>
        <a:xfrm>
          <a:off x="1884432" y="3273308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latin typeface="Gadugi" panose="020B0502040204020203" pitchFamily="34" charset="0"/>
              <a:ea typeface="Gadugi" panose="020B0502040204020203" pitchFamily="34" charset="0"/>
            </a:rPr>
            <a:t>Incompetencia Consciente</a:t>
          </a:r>
          <a:endParaRPr lang="es-CO" sz="13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898942" y="3287818"/>
        <a:ext cx="1252886" cy="466391"/>
      </dsp:txXfrm>
    </dsp:sp>
    <dsp:sp modelId="{BEF54A20-FA21-4291-B1E4-CDF5DFD8B2D0}">
      <dsp:nvSpPr>
        <dsp:cNvPr id="0" name=""/>
        <dsp:cNvSpPr/>
      </dsp:nvSpPr>
      <dsp:spPr>
        <a:xfrm>
          <a:off x="3446755" y="0"/>
          <a:ext cx="1602382" cy="435327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>
            <a:latin typeface="Gadugi" panose="020B0502040204020203" pitchFamily="34" charset="0"/>
            <a:ea typeface="Gadugi" panose="020B0502040204020203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Gadugi" panose="020B0502040204020203" pitchFamily="34" charset="0"/>
              <a:ea typeface="Gadugi" panose="020B0502040204020203" pitchFamily="34" charset="0"/>
            </a:rPr>
            <a:t>“Soy</a:t>
          </a:r>
          <a:r>
            <a:rPr lang="es-ES" sz="1600" kern="1200" dirty="0">
              <a:latin typeface="Gadugi" panose="020B0502040204020203" pitchFamily="34" charset="0"/>
              <a:ea typeface="Gadugi" panose="020B0502040204020203" pitchFamily="34" charset="0"/>
            </a:rPr>
            <a:t> consciente que debo protegerme, pero debo concentrarme para realizarlo”</a:t>
          </a:r>
          <a:endParaRPr lang="es-CO" sz="16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446755" y="0"/>
        <a:ext cx="1602382" cy="1305983"/>
      </dsp:txXfrm>
    </dsp:sp>
    <dsp:sp modelId="{44684E22-DE88-4DB7-88C7-75D9DA6FEA96}">
      <dsp:nvSpPr>
        <dsp:cNvPr id="0" name=""/>
        <dsp:cNvSpPr/>
      </dsp:nvSpPr>
      <dsp:spPr>
        <a:xfrm>
          <a:off x="3606994" y="2007723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Etapa               Paso a Paso</a:t>
          </a:r>
          <a:endParaRPr lang="es-CO" sz="1300" kern="1200" dirty="0">
            <a:effectLst/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621504" y="2022233"/>
        <a:ext cx="1252886" cy="466391"/>
      </dsp:txXfrm>
    </dsp:sp>
    <dsp:sp modelId="{0C4B049E-66D4-40A2-A665-7F9F16FC998C}">
      <dsp:nvSpPr>
        <dsp:cNvPr id="0" name=""/>
        <dsp:cNvSpPr/>
      </dsp:nvSpPr>
      <dsp:spPr>
        <a:xfrm>
          <a:off x="3606994" y="2840461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latin typeface="Gadugi" panose="020B0502040204020203" pitchFamily="34" charset="0"/>
              <a:ea typeface="Gadugi" panose="020B0502040204020203" pitchFamily="34" charset="0"/>
            </a:rPr>
            <a:t>Competencia Consciente</a:t>
          </a:r>
          <a:endParaRPr lang="es-CO" sz="1300" kern="1200" dirty="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621504" y="2854971"/>
        <a:ext cx="1252886" cy="466391"/>
      </dsp:txXfrm>
    </dsp:sp>
    <dsp:sp modelId="{3E3E6BA3-32EE-4688-8D67-6728245A8D5D}">
      <dsp:nvSpPr>
        <dsp:cNvPr id="0" name=""/>
        <dsp:cNvSpPr/>
      </dsp:nvSpPr>
      <dsp:spPr>
        <a:xfrm>
          <a:off x="5169317" y="0"/>
          <a:ext cx="1602382" cy="4353278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noProof="0" dirty="0">
              <a:latin typeface="Gadugi" panose="020B0502040204020203" pitchFamily="34" charset="0"/>
              <a:ea typeface="Gadugi" panose="020B0502040204020203" pitchFamily="34" charset="0"/>
            </a:rPr>
            <a:t>“Se protegerme tan bien, que no debo concentrarme para realizarlo” </a:t>
          </a:r>
        </a:p>
      </dsp:txBody>
      <dsp:txXfrm>
        <a:off x="5169317" y="0"/>
        <a:ext cx="1602382" cy="1305983"/>
      </dsp:txXfrm>
    </dsp:sp>
    <dsp:sp modelId="{61B2DA1B-DCB0-463B-888D-CE410BF651C8}">
      <dsp:nvSpPr>
        <dsp:cNvPr id="0" name=""/>
        <dsp:cNvSpPr/>
      </dsp:nvSpPr>
      <dsp:spPr>
        <a:xfrm>
          <a:off x="5329555" y="1566820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effectLst/>
              <a:latin typeface="Gadugi" panose="020B0502040204020203" pitchFamily="34" charset="0"/>
              <a:ea typeface="Gadugi" panose="020B0502040204020203" pitchFamily="34" charset="0"/>
            </a:rPr>
            <a:t>Etapa      Experto</a:t>
          </a:r>
        </a:p>
      </dsp:txBody>
      <dsp:txXfrm>
        <a:off x="5344065" y="1581330"/>
        <a:ext cx="1252886" cy="466391"/>
      </dsp:txXfrm>
    </dsp:sp>
    <dsp:sp modelId="{252DB16C-0441-42A1-B3F9-05594090E52F}">
      <dsp:nvSpPr>
        <dsp:cNvPr id="0" name=""/>
        <dsp:cNvSpPr/>
      </dsp:nvSpPr>
      <dsp:spPr>
        <a:xfrm>
          <a:off x="5329555" y="2399570"/>
          <a:ext cx="1281906" cy="495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300" kern="1200" noProof="0" dirty="0">
              <a:latin typeface="Gadugi" panose="020B0502040204020203" pitchFamily="34" charset="0"/>
              <a:ea typeface="Gadugi" panose="020B0502040204020203" pitchFamily="34" charset="0"/>
            </a:rPr>
            <a:t>Competencia Inconsciente</a:t>
          </a:r>
        </a:p>
      </dsp:txBody>
      <dsp:txXfrm>
        <a:off x="5344065" y="2414080"/>
        <a:ext cx="1252886" cy="4663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F705A-F317-4AFA-8CDE-7408EF0AAA07}">
      <dsp:nvSpPr>
        <dsp:cNvPr id="0" name=""/>
        <dsp:cNvSpPr/>
      </dsp:nvSpPr>
      <dsp:spPr>
        <a:xfrm>
          <a:off x="3904562" y="1909801"/>
          <a:ext cx="2466668" cy="2466668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latin typeface="Gadugi" panose="020B0502040204020203" pitchFamily="34" charset="0"/>
              <a:ea typeface="Gadugi" panose="020B0502040204020203" pitchFamily="34" charset="0"/>
            </a:rPr>
            <a:t>Monitoreo y Protección de Marca</a:t>
          </a:r>
        </a:p>
      </dsp:txBody>
      <dsp:txXfrm>
        <a:off x="4265797" y="2271036"/>
        <a:ext cx="1744198" cy="1744198"/>
      </dsp:txXfrm>
    </dsp:sp>
    <dsp:sp modelId="{9BDEA5B5-5583-4650-B267-7195E5C5F1C1}">
      <dsp:nvSpPr>
        <dsp:cNvPr id="0" name=""/>
        <dsp:cNvSpPr/>
      </dsp:nvSpPr>
      <dsp:spPr>
        <a:xfrm rot="16166165">
          <a:off x="5012503" y="1548465"/>
          <a:ext cx="225065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10800000">
        <a:off x="5046595" y="1697423"/>
        <a:ext cx="157546" cy="345602"/>
      </dsp:txXfrm>
    </dsp:sp>
    <dsp:sp modelId="{BC5054CA-4343-4D3A-B87A-C403F6F8A8D2}">
      <dsp:nvSpPr>
        <dsp:cNvPr id="0" name=""/>
        <dsp:cNvSpPr/>
      </dsp:nvSpPr>
      <dsp:spPr>
        <a:xfrm>
          <a:off x="4306299" y="138574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>
              <a:latin typeface="Gadugi" panose="020B0502040204020203" pitchFamily="34" charset="0"/>
              <a:ea typeface="Gadugi" panose="020B0502040204020203" pitchFamily="34" charset="0"/>
            </a:rPr>
            <a:t>Concientización de Usuarios</a:t>
          </a:r>
        </a:p>
      </dsp:txBody>
      <dsp:txXfrm>
        <a:off x="4543542" y="375817"/>
        <a:ext cx="1145509" cy="1145509"/>
      </dsp:txXfrm>
    </dsp:sp>
    <dsp:sp modelId="{59F76A52-ED55-48ED-9531-E2BEC5B90491}">
      <dsp:nvSpPr>
        <dsp:cNvPr id="0" name=""/>
        <dsp:cNvSpPr/>
      </dsp:nvSpPr>
      <dsp:spPr>
        <a:xfrm rot="19306188">
          <a:off x="6037874" y="2034372"/>
          <a:ext cx="283789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8204"/>
                <a:satOff val="-997"/>
                <a:lumOff val="39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58204"/>
                <a:satOff val="-997"/>
                <a:lumOff val="39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58204"/>
                <a:satOff val="-997"/>
                <a:lumOff val="39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6047004" y="2175914"/>
        <a:ext cx="198652" cy="345602"/>
      </dsp:txXfrm>
    </dsp:sp>
    <dsp:sp modelId="{88F4E70C-9FD9-4671-984D-4DF2E1E801B4}">
      <dsp:nvSpPr>
        <dsp:cNvPr id="0" name=""/>
        <dsp:cNvSpPr/>
      </dsp:nvSpPr>
      <dsp:spPr>
        <a:xfrm>
          <a:off x="6083618" y="950023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58214"/>
                <a:satOff val="-1043"/>
                <a:lumOff val="44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58214"/>
                <a:satOff val="-1043"/>
                <a:lumOff val="44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58214"/>
                <a:satOff val="-1043"/>
                <a:lumOff val="44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>
              <a:latin typeface="Gadugi" panose="020B0502040204020203" pitchFamily="34" charset="0"/>
              <a:ea typeface="Gadugi" panose="020B0502040204020203" pitchFamily="34" charset="0"/>
            </a:rPr>
            <a:t>Análisis Páginas Web Maliciosas </a:t>
          </a:r>
        </a:p>
      </dsp:txBody>
      <dsp:txXfrm>
        <a:off x="6320861" y="1187266"/>
        <a:ext cx="1145509" cy="1145509"/>
      </dsp:txXfrm>
    </dsp:sp>
    <dsp:sp modelId="{3FD3A826-336E-4E08-AA67-96B6FFAB275C}">
      <dsp:nvSpPr>
        <dsp:cNvPr id="0" name=""/>
        <dsp:cNvSpPr/>
      </dsp:nvSpPr>
      <dsp:spPr>
        <a:xfrm rot="851889">
          <a:off x="6286068" y="3178729"/>
          <a:ext cx="261675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16408"/>
                <a:satOff val="-1994"/>
                <a:lumOff val="79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16408"/>
                <a:satOff val="-1994"/>
                <a:lumOff val="79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16408"/>
                <a:satOff val="-1994"/>
                <a:lumOff val="79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6287267" y="3284302"/>
        <a:ext cx="183173" cy="345602"/>
      </dsp:txXfrm>
    </dsp:sp>
    <dsp:sp modelId="{B4A37646-79FC-4E46-844F-749475B90B24}">
      <dsp:nvSpPr>
        <dsp:cNvPr id="0" name=""/>
        <dsp:cNvSpPr/>
      </dsp:nvSpPr>
      <dsp:spPr>
        <a:xfrm>
          <a:off x="6480668" y="2877797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16428"/>
                <a:satOff val="-2085"/>
                <a:lumOff val="88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16428"/>
                <a:satOff val="-2085"/>
                <a:lumOff val="88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16428"/>
                <a:satOff val="-2085"/>
                <a:lumOff val="88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>
              <a:latin typeface="Gadugi" panose="020B0502040204020203" pitchFamily="34" charset="0"/>
              <a:ea typeface="Gadugi" panose="020B0502040204020203" pitchFamily="34" charset="0"/>
            </a:rPr>
            <a:t>Análisis de Credenciales de Usuario</a:t>
          </a:r>
        </a:p>
      </dsp:txBody>
      <dsp:txXfrm>
        <a:off x="6717911" y="3115040"/>
        <a:ext cx="1145509" cy="1145509"/>
      </dsp:txXfrm>
    </dsp:sp>
    <dsp:sp modelId="{BAAB692D-4669-4C2B-807B-0647267D8AFA}">
      <dsp:nvSpPr>
        <dsp:cNvPr id="0" name=""/>
        <dsp:cNvSpPr/>
      </dsp:nvSpPr>
      <dsp:spPr>
        <a:xfrm rot="3876675">
          <a:off x="5577738" y="4042271"/>
          <a:ext cx="247133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74613"/>
                <a:satOff val="-2991"/>
                <a:lumOff val="119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74613"/>
                <a:satOff val="-2991"/>
                <a:lumOff val="119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74613"/>
                <a:satOff val="-2991"/>
                <a:lumOff val="119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5598914" y="4123981"/>
        <a:ext cx="172993" cy="345602"/>
      </dsp:txXfrm>
    </dsp:sp>
    <dsp:sp modelId="{445AA73E-DEB0-41B7-BC74-09D70913842C}">
      <dsp:nvSpPr>
        <dsp:cNvPr id="0" name=""/>
        <dsp:cNvSpPr/>
      </dsp:nvSpPr>
      <dsp:spPr>
        <a:xfrm>
          <a:off x="5275347" y="4329471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74641"/>
                <a:satOff val="-3128"/>
                <a:lumOff val="132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74641"/>
                <a:satOff val="-3128"/>
                <a:lumOff val="132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74641"/>
                <a:satOff val="-3128"/>
                <a:lumOff val="132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>
              <a:latin typeface="Gadugi" panose="020B0502040204020203" pitchFamily="34" charset="0"/>
              <a:ea typeface="Gadugi" panose="020B0502040204020203" pitchFamily="34" charset="0"/>
            </a:rPr>
            <a:t>Monitoreo Redes Sociales</a:t>
          </a:r>
        </a:p>
      </dsp:txBody>
      <dsp:txXfrm>
        <a:off x="5512590" y="4566714"/>
        <a:ext cx="1145509" cy="1145509"/>
      </dsp:txXfrm>
    </dsp:sp>
    <dsp:sp modelId="{F3B33A60-048A-4694-87B2-53825048DF44}">
      <dsp:nvSpPr>
        <dsp:cNvPr id="0" name=""/>
        <dsp:cNvSpPr/>
      </dsp:nvSpPr>
      <dsp:spPr>
        <a:xfrm rot="6950278">
          <a:off x="4347019" y="4081114"/>
          <a:ext cx="394426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32817"/>
                <a:satOff val="-3987"/>
                <a:lumOff val="159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32817"/>
                <a:satOff val="-3987"/>
                <a:lumOff val="159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32817"/>
                <a:satOff val="-3987"/>
                <a:lumOff val="159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10800000">
        <a:off x="4431968" y="4143065"/>
        <a:ext cx="276098" cy="345602"/>
      </dsp:txXfrm>
    </dsp:sp>
    <dsp:sp modelId="{743BA80B-FF7E-45F2-A3E2-468C425FC44C}">
      <dsp:nvSpPr>
        <dsp:cNvPr id="0" name=""/>
        <dsp:cNvSpPr/>
      </dsp:nvSpPr>
      <dsp:spPr>
        <a:xfrm>
          <a:off x="3321598" y="4411254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232855"/>
                <a:satOff val="-4171"/>
                <a:lumOff val="1772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32855"/>
                <a:satOff val="-4171"/>
                <a:lumOff val="1772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32855"/>
                <a:satOff val="-4171"/>
                <a:lumOff val="1772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>
              <a:latin typeface="Gadugi" panose="020B0502040204020203" pitchFamily="34" charset="0"/>
              <a:ea typeface="Gadugi" panose="020B0502040204020203" pitchFamily="34" charset="0"/>
            </a:rPr>
            <a:t>Análisis de Dominios</a:t>
          </a:r>
        </a:p>
      </dsp:txBody>
      <dsp:txXfrm>
        <a:off x="3558841" y="4648497"/>
        <a:ext cx="1145509" cy="1145509"/>
      </dsp:txXfrm>
    </dsp:sp>
    <dsp:sp modelId="{871F7FD4-38B9-4D2D-958A-7519BC7C91AE}">
      <dsp:nvSpPr>
        <dsp:cNvPr id="0" name=""/>
        <dsp:cNvSpPr/>
      </dsp:nvSpPr>
      <dsp:spPr>
        <a:xfrm rot="10019330">
          <a:off x="3650742" y="3158558"/>
          <a:ext cx="348100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91021"/>
                <a:satOff val="-4984"/>
                <a:lumOff val="1996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91021"/>
                <a:satOff val="-4984"/>
                <a:lumOff val="1996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91021"/>
                <a:satOff val="-4984"/>
                <a:lumOff val="1996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10800000">
        <a:off x="3753831" y="3262002"/>
        <a:ext cx="243670" cy="345602"/>
      </dsp:txXfrm>
    </dsp:sp>
    <dsp:sp modelId="{D6D1737F-4565-4D8A-AD78-D8D447412477}">
      <dsp:nvSpPr>
        <dsp:cNvPr id="0" name=""/>
        <dsp:cNvSpPr/>
      </dsp:nvSpPr>
      <dsp:spPr>
        <a:xfrm>
          <a:off x="2107264" y="2846267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291069"/>
                <a:satOff val="-5213"/>
                <a:lumOff val="221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91069"/>
                <a:satOff val="-5213"/>
                <a:lumOff val="221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91069"/>
                <a:satOff val="-5213"/>
                <a:lumOff val="221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>
              <a:latin typeface="Gadugi" panose="020B0502040204020203" pitchFamily="34" charset="0"/>
              <a:ea typeface="Gadugi" panose="020B0502040204020203" pitchFamily="34" charset="0"/>
            </a:rPr>
            <a:t>Análisis Exposición Infraestructura </a:t>
          </a:r>
        </a:p>
      </dsp:txBody>
      <dsp:txXfrm>
        <a:off x="2344507" y="3083510"/>
        <a:ext cx="1145509" cy="1145509"/>
      </dsp:txXfrm>
    </dsp:sp>
    <dsp:sp modelId="{FE2794E6-288B-4195-A765-FA364D7C03BA}">
      <dsp:nvSpPr>
        <dsp:cNvPr id="0" name=""/>
        <dsp:cNvSpPr/>
      </dsp:nvSpPr>
      <dsp:spPr>
        <a:xfrm rot="13049918">
          <a:off x="3882671" y="2031713"/>
          <a:ext cx="364139" cy="5760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49225"/>
                <a:satOff val="-5981"/>
                <a:lumOff val="239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49225"/>
                <a:satOff val="-5981"/>
                <a:lumOff val="239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49225"/>
                <a:satOff val="-5981"/>
                <a:lumOff val="239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Gadugi" panose="020B0502040204020203" pitchFamily="34" charset="0"/>
            <a:ea typeface="Gadugi" panose="020B0502040204020203" pitchFamily="34" charset="0"/>
          </a:endParaRPr>
        </a:p>
      </dsp:txBody>
      <dsp:txXfrm rot="10800000">
        <a:off x="3980627" y="2180163"/>
        <a:ext cx="254897" cy="345602"/>
      </dsp:txXfrm>
    </dsp:sp>
    <dsp:sp modelId="{0F1BFCF9-DC01-4275-B016-FA8E00B6F28E}">
      <dsp:nvSpPr>
        <dsp:cNvPr id="0" name=""/>
        <dsp:cNvSpPr/>
      </dsp:nvSpPr>
      <dsp:spPr>
        <a:xfrm>
          <a:off x="2511592" y="939505"/>
          <a:ext cx="1619995" cy="1619995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>
              <a:latin typeface="Gadugi" panose="020B0502040204020203" pitchFamily="34" charset="0"/>
              <a:ea typeface="Gadugi" panose="020B0502040204020203" pitchFamily="34" charset="0"/>
            </a:rPr>
            <a:t>Análisis Filtración de Datos</a:t>
          </a:r>
        </a:p>
      </dsp:txBody>
      <dsp:txXfrm>
        <a:off x="2748835" y="1176748"/>
        <a:ext cx="1145509" cy="11455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FD6B2-4ACB-490E-BAD8-97BD11FBD29E}">
      <dsp:nvSpPr>
        <dsp:cNvPr id="0" name=""/>
        <dsp:cNvSpPr/>
      </dsp:nvSpPr>
      <dsp:spPr>
        <a:xfrm>
          <a:off x="1700" y="0"/>
          <a:ext cx="1668647" cy="3978544"/>
        </a:xfrm>
        <a:prstGeom prst="roundRect">
          <a:avLst>
            <a:gd name="adj" fmla="val 10000"/>
          </a:avLst>
        </a:prstGeom>
        <a:solidFill>
          <a:srgbClr val="5A2C5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bg1"/>
              </a:solidFill>
            </a:rPr>
            <a:t>Usuarios Seguros</a:t>
          </a:r>
          <a:endParaRPr lang="es-CO" sz="2200" b="1" kern="1200" dirty="0">
            <a:solidFill>
              <a:schemeClr val="bg1"/>
            </a:solidFill>
          </a:endParaRPr>
        </a:p>
      </dsp:txBody>
      <dsp:txXfrm>
        <a:off x="1700" y="0"/>
        <a:ext cx="1668647" cy="1193563"/>
      </dsp:txXfrm>
    </dsp:sp>
    <dsp:sp modelId="{F819B8D4-3D2A-41FB-8196-D06E5B31CBB0}">
      <dsp:nvSpPr>
        <dsp:cNvPr id="0" name=""/>
        <dsp:cNvSpPr/>
      </dsp:nvSpPr>
      <dsp:spPr>
        <a:xfrm>
          <a:off x="168565" y="1193903"/>
          <a:ext cx="1334918" cy="78162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Primera Línea de Defensa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91458" y="1216796"/>
        <a:ext cx="1289132" cy="735838"/>
      </dsp:txXfrm>
    </dsp:sp>
    <dsp:sp modelId="{00FEA8E9-1EDB-4855-9248-F5BB9662E608}">
      <dsp:nvSpPr>
        <dsp:cNvPr id="0" name=""/>
        <dsp:cNvSpPr/>
      </dsp:nvSpPr>
      <dsp:spPr>
        <a:xfrm>
          <a:off x="168565" y="2095777"/>
          <a:ext cx="1334918" cy="78162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Gestión de Riesgo para E-mail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91458" y="2118670"/>
        <a:ext cx="1289132" cy="735838"/>
      </dsp:txXfrm>
    </dsp:sp>
    <dsp:sp modelId="{18F81773-2CE7-4DA0-AEDD-7CB28DC98B4E}">
      <dsp:nvSpPr>
        <dsp:cNvPr id="0" name=""/>
        <dsp:cNvSpPr/>
      </dsp:nvSpPr>
      <dsp:spPr>
        <a:xfrm>
          <a:off x="168565" y="2997652"/>
          <a:ext cx="1334918" cy="781624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Gestión de Acceso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Passwordless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91458" y="3020545"/>
        <a:ext cx="1289132" cy="735838"/>
      </dsp:txXfrm>
    </dsp:sp>
    <dsp:sp modelId="{AE769F07-27D8-4E68-BBEF-1E9DDF0758D0}">
      <dsp:nvSpPr>
        <dsp:cNvPr id="0" name=""/>
        <dsp:cNvSpPr/>
      </dsp:nvSpPr>
      <dsp:spPr>
        <a:xfrm>
          <a:off x="1795496" y="0"/>
          <a:ext cx="1668647" cy="3978544"/>
        </a:xfrm>
        <a:prstGeom prst="roundRect">
          <a:avLst>
            <a:gd name="adj" fmla="val 10000"/>
          </a:avLst>
        </a:prstGeom>
        <a:solidFill>
          <a:srgbClr val="46464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bg1"/>
              </a:solidFill>
            </a:rPr>
            <a:t>Aplicaciones Seguras</a:t>
          </a:r>
          <a:endParaRPr lang="es-CO" sz="2200" b="1" kern="1200" dirty="0">
            <a:solidFill>
              <a:schemeClr val="bg1"/>
            </a:solidFill>
          </a:endParaRPr>
        </a:p>
      </dsp:txBody>
      <dsp:txXfrm>
        <a:off x="1795496" y="0"/>
        <a:ext cx="1668647" cy="1193563"/>
      </dsp:txXfrm>
    </dsp:sp>
    <dsp:sp modelId="{D5E44E54-D833-4731-8087-2B33F1415914}">
      <dsp:nvSpPr>
        <dsp:cNvPr id="0" name=""/>
        <dsp:cNvSpPr/>
      </dsp:nvSpPr>
      <dsp:spPr>
        <a:xfrm>
          <a:off x="1962361" y="1194728"/>
          <a:ext cx="1334918" cy="1199585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Pruebas Continuas de Seguridad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DevSecOps</a:t>
          </a:r>
          <a:endParaRPr lang="es-ES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997496" y="1229863"/>
        <a:ext cx="1264648" cy="1129315"/>
      </dsp:txXfrm>
    </dsp:sp>
    <dsp:sp modelId="{1F8EF71A-D720-447E-BB16-A8BA3AF60FB7}">
      <dsp:nvSpPr>
        <dsp:cNvPr id="0" name=""/>
        <dsp:cNvSpPr/>
      </dsp:nvSpPr>
      <dsp:spPr>
        <a:xfrm>
          <a:off x="1962361" y="2578865"/>
          <a:ext cx="1334918" cy="1199585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Pruebas de Seguridad por Demanda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1997496" y="2614000"/>
        <a:ext cx="1264648" cy="1129315"/>
      </dsp:txXfrm>
    </dsp:sp>
    <dsp:sp modelId="{72C23AC4-B047-4E11-9161-7AE06E3FFD7A}">
      <dsp:nvSpPr>
        <dsp:cNvPr id="0" name=""/>
        <dsp:cNvSpPr/>
      </dsp:nvSpPr>
      <dsp:spPr>
        <a:xfrm>
          <a:off x="3577779" y="0"/>
          <a:ext cx="1668647" cy="3978544"/>
        </a:xfrm>
        <a:prstGeom prst="roundRect">
          <a:avLst>
            <a:gd name="adj" fmla="val 10000"/>
          </a:avLst>
        </a:prstGeom>
        <a:solidFill>
          <a:srgbClr val="C896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bg1"/>
              </a:solidFill>
            </a:rPr>
            <a:t>Ecosistemas Digitales Seguros</a:t>
          </a:r>
          <a:endParaRPr lang="es-CO" sz="2200" b="1" kern="1200" dirty="0">
            <a:solidFill>
              <a:schemeClr val="bg1"/>
            </a:solidFill>
          </a:endParaRPr>
        </a:p>
      </dsp:txBody>
      <dsp:txXfrm>
        <a:off x="3577779" y="0"/>
        <a:ext cx="1668647" cy="1193563"/>
      </dsp:txXfrm>
    </dsp:sp>
    <dsp:sp modelId="{B0D1FA85-C85D-4B76-AE14-BC04719C8A3C}">
      <dsp:nvSpPr>
        <dsp:cNvPr id="0" name=""/>
        <dsp:cNvSpPr/>
      </dsp:nvSpPr>
      <dsp:spPr>
        <a:xfrm>
          <a:off x="3737869" y="1193660"/>
          <a:ext cx="1334918" cy="579589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Protección y Monitoreo de Marca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754845" y="1210636"/>
        <a:ext cx="1300966" cy="545637"/>
      </dsp:txXfrm>
    </dsp:sp>
    <dsp:sp modelId="{2108588A-4BFC-4A38-8022-0B546E553AA0}">
      <dsp:nvSpPr>
        <dsp:cNvPr id="0" name=""/>
        <dsp:cNvSpPr/>
      </dsp:nvSpPr>
      <dsp:spPr>
        <a:xfrm>
          <a:off x="3756158" y="1862417"/>
          <a:ext cx="1334918" cy="579589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Gestión de Postura de Seguridad en Cloud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773134" y="1879393"/>
        <a:ext cx="1300966" cy="545637"/>
      </dsp:txXfrm>
    </dsp:sp>
    <dsp:sp modelId="{895394D7-3008-4BAE-B9FC-445D3C9D5820}">
      <dsp:nvSpPr>
        <dsp:cNvPr id="0" name=""/>
        <dsp:cNvSpPr/>
      </dsp:nvSpPr>
      <dsp:spPr>
        <a:xfrm>
          <a:off x="3737869" y="2531173"/>
          <a:ext cx="1334918" cy="579589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Análisis de Vulnerabilidades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Continuo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754845" y="2548149"/>
        <a:ext cx="1300966" cy="545637"/>
      </dsp:txXfrm>
    </dsp:sp>
    <dsp:sp modelId="{6986186D-8A10-48C6-A22B-93389B3F62EF}">
      <dsp:nvSpPr>
        <dsp:cNvPr id="0" name=""/>
        <dsp:cNvSpPr/>
      </dsp:nvSpPr>
      <dsp:spPr>
        <a:xfrm>
          <a:off x="3737869" y="3199930"/>
          <a:ext cx="1334918" cy="579589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Monitoreo de Seguridad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3754845" y="3216906"/>
        <a:ext cx="1300966" cy="545637"/>
      </dsp:txXfrm>
    </dsp:sp>
    <dsp:sp modelId="{84C862F1-2A36-4EB7-9D85-EDA805696CEF}">
      <dsp:nvSpPr>
        <dsp:cNvPr id="0" name=""/>
        <dsp:cNvSpPr/>
      </dsp:nvSpPr>
      <dsp:spPr>
        <a:xfrm>
          <a:off x="5383089" y="0"/>
          <a:ext cx="1668647" cy="3978544"/>
        </a:xfrm>
        <a:prstGeom prst="roundRect">
          <a:avLst>
            <a:gd name="adj" fmla="val 10000"/>
          </a:avLst>
        </a:prstGeom>
        <a:solidFill>
          <a:srgbClr val="33589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bg1"/>
              </a:solidFill>
            </a:rPr>
            <a:t>Procesos Seguros</a:t>
          </a:r>
          <a:endParaRPr lang="es-CO" sz="2200" b="1" kern="1200" dirty="0">
            <a:solidFill>
              <a:schemeClr val="bg1"/>
            </a:solidFill>
          </a:endParaRPr>
        </a:p>
      </dsp:txBody>
      <dsp:txXfrm>
        <a:off x="5383089" y="0"/>
        <a:ext cx="1668647" cy="1193563"/>
      </dsp:txXfrm>
    </dsp:sp>
    <dsp:sp modelId="{31BBBE4C-978E-404D-8481-3EB18EE5BFAD}">
      <dsp:nvSpPr>
        <dsp:cNvPr id="0" name=""/>
        <dsp:cNvSpPr/>
      </dsp:nvSpPr>
      <dsp:spPr>
        <a:xfrm>
          <a:off x="5549954" y="1194728"/>
          <a:ext cx="1334918" cy="1199585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CISOaaS</a:t>
          </a:r>
          <a:endParaRPr lang="es-CO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</dsp:txBody>
      <dsp:txXfrm>
        <a:off x="5585089" y="1229863"/>
        <a:ext cx="1264648" cy="1129315"/>
      </dsp:txXfrm>
    </dsp:sp>
    <dsp:sp modelId="{D7FE16F7-D890-49B0-8127-F7D41F34F784}">
      <dsp:nvSpPr>
        <dsp:cNvPr id="0" name=""/>
        <dsp:cNvSpPr/>
      </dsp:nvSpPr>
      <dsp:spPr>
        <a:xfrm>
          <a:off x="5549954" y="2578865"/>
          <a:ext cx="1334918" cy="1199585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 err="1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Compliance</a:t>
          </a:r>
          <a:endParaRPr lang="es-ES" sz="900" b="1" kern="1200" dirty="0">
            <a:solidFill>
              <a:schemeClr val="tx1"/>
            </a:solidFill>
            <a:latin typeface="Gadugi" panose="020B0502040204020203" pitchFamily="34" charset="0"/>
            <a:ea typeface="Gadugi" panose="020B0502040204020203" pitchFamily="34" charset="0"/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</a:rPr>
            <a:t>ISO 27001          </a:t>
          </a:r>
        </a:p>
      </dsp:txBody>
      <dsp:txXfrm>
        <a:off x="5585089" y="2614000"/>
        <a:ext cx="1264648" cy="1129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C5594-41C8-4234-930B-1B3BAA321BB8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7AFDE-DEA3-4E22-A928-8CE31044DED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491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EFBD0-32CA-4423-8134-70699A9F69C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98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7803DB-F3A0-4B3D-9E2C-B07B09D75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73F11A-C807-4100-AF11-3B4EF16B0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D96377-91A7-439F-AC9E-7C57DB46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9639F-DFE1-449A-BDE3-681044509879}" type="datetime1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97DE8-80FD-439E-9E32-088D9F1CF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22C248-0B30-4B22-8BF4-F5D3ADA6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023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DA7AC-5B44-4D65-AA5E-A242616DF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659170-27AA-4D0C-BC4E-167731269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2CCAFF-BFF0-4390-9117-04BB5B09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0CAB0-D650-4CA1-AF49-B35E2CC755AC}" type="datetime1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B468D7-5FC7-4C32-BACD-94FF2D94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4C4BC6-0FB7-449C-B155-7A8D8E4A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5715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4A477-028E-47F4-B6E4-75927093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F85D31-211A-4F9A-A8BB-131606134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2B4668-589C-44A2-960D-15A4E90EA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FC14C-00BA-4A0E-A1F9-9A0093BA67A4}" type="datetime1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38C62-59B4-468D-A578-933BB967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E6B7E-1CB1-4E1E-8ED6-B492D5C0D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343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0B508-903F-4B56-B03C-85C6581EC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1D35E4-D02A-4648-8EA1-4EADB39F0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2870E9-FC31-4DBF-B4F8-7571072C5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AAA246-BFD6-4798-9B4B-189981F90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1849-ABB4-48E6-9604-9E76E3F9F814}" type="datetime1">
              <a:rPr lang="es-CO" smtClean="0"/>
              <a:t>30/07/2021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FC85C4-F86B-430B-A2AA-AB438B33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17581A-4804-4C39-8B54-A16DC461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006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A5C84-BF43-4DC7-AB33-FEF916C23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14441D-28FC-48C1-AA7F-3FBBED7B6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DD603B-8160-458E-A424-26B038505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E43D156-AE36-43B7-A8D0-4E40ADC32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2C55B8-730A-4807-8904-32EB354A1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20A710-F03F-4664-A939-6D4E0F73B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8453-F32E-49B0-BAD6-3894695E687D}" type="datetime1">
              <a:rPr lang="es-CO" smtClean="0"/>
              <a:t>30/07/2021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8723040-E3D9-43E1-8240-74D55EC99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83EDD7-3BB9-4206-8305-7DF4C142B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783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C4F2C-4B33-490A-91F8-9F1C2ECA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2E03FF8-7537-4244-A6C1-B689A6B7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EEE-0427-47F0-B3B8-0053247F7703}" type="datetime1">
              <a:rPr lang="es-CO" smtClean="0"/>
              <a:t>30/07/2021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A4779E-DB87-4D44-86BA-552FEA8C2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C4DC08C-38DB-4CB5-9772-7F7474D8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210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41A44FF-8778-45D4-868E-CD600BFBB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EFAC-7B7E-4A5B-A048-361CDF98DEFF}" type="datetime1">
              <a:rPr lang="es-CO" smtClean="0"/>
              <a:t>30/07/2021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8C71F7E-FDB2-4621-94F4-E07AFF2A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D08D48-B602-49F9-9E94-D612CBD17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456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79339-F8CF-4E86-B728-BC111EBD0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BDC9B2-3148-44FE-8A7C-675D55061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9E926A-7B74-425F-973E-5CF89332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8F5906-2496-438A-B329-55A67C23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05C8-70E9-4619-82AB-7E4A46AFEE9E}" type="datetime1">
              <a:rPr lang="es-CO" smtClean="0"/>
              <a:t>30/07/2021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52F36E-4B7F-4624-A6FE-985DFCB5E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3E551F-989C-4295-BDFB-91920800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532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9C095-58FE-4C42-8BD7-A4B2258F8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C6C0C3-691E-4CC5-9415-29426FD6F8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C4879B-749F-477C-AFE8-AA0500389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549276-BC1B-4E40-8FA6-5A28F15F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51F2-804B-4A4A-BE48-34A8703BA1F7}" type="datetime1">
              <a:rPr lang="es-CO" smtClean="0"/>
              <a:t>30/07/2021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43CD87-B704-4C06-AB0B-1770890B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9079E0-BEDB-422E-87CC-FBF44A96E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925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98CA9-3D58-4FAD-A4A9-1928CBF13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08F78B-3EA1-4777-8C2E-DF5B86F5C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773E0E-E3B6-46A3-9E2D-519CA30C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5AA7-649D-40AD-9403-DD0D61CE1911}" type="datetime1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521290-7D97-45F4-A94D-FA1B6188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F4512A-81F7-4E11-88DB-61F0DC92D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577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A011AC-44C6-47B4-BE17-C248F1861A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27E1C5-324A-4839-BA71-DCE30A95F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249209-F554-4F02-9037-06D44F81E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C8F7-2F61-4089-A528-3584AB20BDE9}" type="datetime1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E5C28E-10B2-4A46-9A7C-34F44FD13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7FB1FD-66B1-4CF6-8923-516936ED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4017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578BF-2D0A-4195-85FD-B7931715D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419E29-0A80-49E1-9DBF-C6BDABA6E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ECD382-AC6F-4789-BE99-D224A689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B81056-71DC-4054-9170-AA3D8C0D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32FE38-44C7-44D5-AFDB-58260162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481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F7565-2A39-47E7-9189-36BB3D3B0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59907C-93DE-4A0E-83B9-4CAB0DA9F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8D14C7-7575-4ABF-B242-7FAEA337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12BDE4-460D-4CCF-99C0-D45824461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A77F9-4E24-4107-ABFB-27F6141C5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5578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61C31-7FF9-47D9-8C9D-13DF80CED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A834AC-12D6-42FD-9722-7A27FE3AC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8ED410-011C-402B-AD1B-FEBAE141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5A9DA8-C434-4977-BACD-28633B0CC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5B7E34-CBD8-4DA7-B97F-A700B8B6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8617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C8A84-4DAA-4EC7-B86E-F3A18BDF5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141EAE-998C-438C-905A-42C9B0B94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65170F-2F37-41DD-B516-89FB677C3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4737EC-B061-4394-9D82-7A8507513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74CE31-03F9-4B5D-876C-5663B150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C977DF-6A6C-4629-8594-659F67213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8584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62A7AA-A9D9-457D-998D-EB556A202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C60B10-B0C5-46D8-9501-560CD44D5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6E91DE-F934-4E41-9F34-F65A26E3E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EEED44-5467-4463-A59C-369B6514F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ABAA6A-AF65-475D-AECA-11C165040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C07680-5F19-404D-B017-810606F23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8986D5-7F30-42D0-A381-DECE13627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71CF38-14B5-4841-8715-A496853E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9727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71E2B6-C226-43CE-944E-0CD1ABB1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85835EE-183B-46F3-AC2F-BF7246F3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A2F531-38E3-4E23-A970-5BECEBCD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7F85EA-462A-4F5E-AB36-CBE35A66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39883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B2ABE0E-2CF4-49C2-AAF7-8CE05D6CD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6C7265-FBE1-4050-A5DE-02E1A5AB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35143E-7E0E-4DF2-AE7B-77A137F4D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0749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D422D3-4F6D-427C-8BE3-83E36A3C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2EDB75-71AB-4755-A1C6-14A93E3EF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6D6215B-F70E-4F72-86F9-81D8792FF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72E2AA-CD54-497A-A8DC-EEDAE1CD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969010-DE86-4735-B874-281446037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CAE144-4969-42E4-BAE0-B347750D4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5309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EAAAB-A66E-43A5-A815-F860A87E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70A7FB6-247F-4322-B59A-26F9835D3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E1A205-ED1C-4461-892B-AFCB31684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A0CF20-B75F-4F6E-87DC-1944065B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8D5CA1-9F26-4744-B8E6-23B9CF73F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7FC84D-8904-4CFB-8F37-DFB25049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0981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2E7C8-9B55-44F6-BA8F-7B49A24A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CD32A9-19FD-4496-B1E2-63371DA03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08F66B-47B6-420E-84A0-C0329BE50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03E21E-DDD2-4C0D-A3D1-1A0914B1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4903F1-F3FF-4183-A877-5954D451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2868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F5B6B02-EA7D-4743-98A6-CC8948EB3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CC949D-2A64-490A-9D15-2862AF6D1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0C588D-C902-44D8-85D1-C6C3FC74A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20DEB6-3F3D-46C7-9F2D-415BF28C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2A97A4-0C1D-4E10-A6AD-D7E15DA7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413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255624-8DFD-40A0-A1F3-1BBBDA36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F2489A-614F-49F8-8C47-E9D7A138A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67C5A8-CE0C-40F2-B756-6630EA9CF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53759-195B-4913-A4A7-8BFC43018189}" type="datetime1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42B6CA-F78E-43CD-AF4C-B7AB7428B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17844A-1ABB-4DA8-80DA-8AD9C5D2A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FB7CB-445A-4FC5-B99D-C7F396A0A3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55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2623F2-3A13-4284-A5FD-26E19C89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1900B2-47A5-4BD2-B9C7-FA842A3E3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11F515-1DFB-4F01-BFA6-66B1AF765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FB294-F6F6-4F04-8678-06B25B2F7811}" type="datetimeFigureOut">
              <a:rPr lang="es-CO" smtClean="0"/>
              <a:t>30/07/2021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132C67-0620-43F6-AB07-D464481EC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43F8E6-04A5-4707-B16B-A6029E3C2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7E836-B607-42B0-A007-D997669372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678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trustit.com.co/" TargetMode="External"/><Relationship Id="rId7" Type="http://schemas.openxmlformats.org/officeDocument/2006/relationships/image" Target="../media/image18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F893465-7192-0B49-849F-D59F349881F4}"/>
              </a:ext>
            </a:extLst>
          </p:cNvPr>
          <p:cNvSpPr/>
          <p:nvPr/>
        </p:nvSpPr>
        <p:spPr>
          <a:xfrm>
            <a:off x="3047272" y="0"/>
            <a:ext cx="9144728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0C1EC00-FF10-E248-A5E8-3CD2C756BF79}"/>
              </a:ext>
            </a:extLst>
          </p:cNvPr>
          <p:cNvSpPr/>
          <p:nvPr/>
        </p:nvSpPr>
        <p:spPr>
          <a:xfrm>
            <a:off x="3124521" y="2394513"/>
            <a:ext cx="89184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CONCIENCIA EN SEGURIDAD DE LA INFORMACIÓN</a:t>
            </a:r>
          </a:p>
          <a:p>
            <a:pPr algn="ctr"/>
            <a:endParaRPr lang="es-CO" sz="44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1D4D6BE7-D025-0D42-B2BA-65B73092B3FA}"/>
              </a:ext>
            </a:extLst>
          </p:cNvPr>
          <p:cNvCxnSpPr>
            <a:cxnSpLocks/>
          </p:cNvCxnSpPr>
          <p:nvPr/>
        </p:nvCxnSpPr>
        <p:spPr>
          <a:xfrm>
            <a:off x="3349690" y="3777579"/>
            <a:ext cx="8468063" cy="0"/>
          </a:xfrm>
          <a:prstGeom prst="line">
            <a:avLst/>
          </a:prstGeom>
          <a:ln w="50800">
            <a:solidFill>
              <a:schemeClr val="accent1">
                <a:alpha val="7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2">
            <a:extLst>
              <a:ext uri="{FF2B5EF4-FFF2-40B4-BE49-F238E27FC236}">
                <a16:creationId xmlns:a16="http://schemas.microsoft.com/office/drawing/2014/main" id="{9A0B145E-6671-204B-96D9-79652BA9A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64" y="5806484"/>
            <a:ext cx="1279831" cy="1017718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9CF8D3B1-7707-C144-BD9B-7C3D90C22F10}"/>
              </a:ext>
            </a:extLst>
          </p:cNvPr>
          <p:cNvSpPr/>
          <p:nvPr/>
        </p:nvSpPr>
        <p:spPr>
          <a:xfrm flipH="1">
            <a:off x="2869809" y="0"/>
            <a:ext cx="12660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301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-28576" y="313346"/>
            <a:ext cx="11420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ESTADO SEGURIDAD LATINOAMÉRICA 2020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31B4EC0-06A9-C445-A9E1-73148748D088}"/>
              </a:ext>
            </a:extLst>
          </p:cNvPr>
          <p:cNvCxnSpPr>
            <a:cxnSpLocks/>
          </p:cNvCxnSpPr>
          <p:nvPr/>
        </p:nvCxnSpPr>
        <p:spPr>
          <a:xfrm>
            <a:off x="168370" y="1275389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BD9ECE1-4D40-A04E-AD55-D4F401F72AAE}"/>
              </a:ext>
            </a:extLst>
          </p:cNvPr>
          <p:cNvCxnSpPr>
            <a:cxnSpLocks/>
          </p:cNvCxnSpPr>
          <p:nvPr/>
        </p:nvCxnSpPr>
        <p:spPr>
          <a:xfrm>
            <a:off x="4254508" y="1275389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BEE75FD-1AE0-C841-8B50-729AE82AF69A}"/>
              </a:ext>
            </a:extLst>
          </p:cNvPr>
          <p:cNvCxnSpPr>
            <a:cxnSpLocks/>
          </p:cNvCxnSpPr>
          <p:nvPr/>
        </p:nvCxnSpPr>
        <p:spPr>
          <a:xfrm>
            <a:off x="8257294" y="1275389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3E30670C-73DB-004F-A760-626F09742F68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1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6E81CD55-6C3F-F745-AF6C-AFBAE1BCA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64" y="5806484"/>
            <a:ext cx="1279831" cy="101771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B261121-CABE-465E-B8B1-EA6D067E1E39}"/>
              </a:ext>
            </a:extLst>
          </p:cNvPr>
          <p:cNvSpPr txBox="1"/>
          <p:nvPr/>
        </p:nvSpPr>
        <p:spPr>
          <a:xfrm>
            <a:off x="5915608" y="1672718"/>
            <a:ext cx="602757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América Latina sufrió más de 41 billones de intentos de ciberataques en 2020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ataques dirigidos, las tecnologías avanzadas y la inteligencia artificial aumentan las posibilidades de éxito de los delincuentes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49279DB-781F-414F-A689-2CC2BD36C3A4}"/>
              </a:ext>
            </a:extLst>
          </p:cNvPr>
          <p:cNvSpPr txBox="1"/>
          <p:nvPr/>
        </p:nvSpPr>
        <p:spPr>
          <a:xfrm>
            <a:off x="5915608" y="3427217"/>
            <a:ext cx="60275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La investigación de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FortiGuard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Labs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, el laboratorio de inteligencia de amenazas de Fortinet, sobre el panorama de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ciberamenazas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 de 2020 reveló un alto grado de sofisticación y eficiencia por parte de los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ciberatacantes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, mediante el uso de tecnologías avanzadas e inteligencia artificial (IA) para desarrollar ataques dirigidos con mayores posibilidades de éxito.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HelveticaNeueLT-Medium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El año 2020 demostró la capacidad de los delincuentes para invertir tiempo y recursos en ataques más lucrativos, como el </a:t>
            </a:r>
            <a:r>
              <a:rPr kumimoji="0" lang="es-C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ransomware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HelveticaNeueLT-Medium"/>
                <a:ea typeface="+mn-ea"/>
                <a:cs typeface="+mn-cs"/>
              </a:rPr>
              <a:t>. Además, se están adaptando a la nueva era del trabajo remoto con acciones más sofisticadas para engañar a las víctimas y acceder a las redes corporativas.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5C0CF9E-7BA7-4995-8E21-573BD8DE0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15" y="1478988"/>
            <a:ext cx="5302899" cy="526114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D7D8B2C-CA38-4F5C-AAF4-E7F24734259F}"/>
              </a:ext>
            </a:extLst>
          </p:cNvPr>
          <p:cNvSpPr txBox="1"/>
          <p:nvPr/>
        </p:nvSpPr>
        <p:spPr>
          <a:xfrm>
            <a:off x="5906962" y="6375377"/>
            <a:ext cx="4995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Fuente: https://www.fortinet.com/content/dam/maindam/PUBLIC/02_MARKETING/06_Infographics/infographic-threat-intelligence-2020-cs6%20LATAm.pdf</a:t>
            </a:r>
            <a:endParaRPr kumimoji="0" lang="es-C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750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0D730-2085-6043-957F-80AD44935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093649-3AF2-994C-A918-BF66D4343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C11416-B83C-204D-AA47-3B8B1E5D1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85"/>
            <a:ext cx="12192000" cy="68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13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4AA6B-7D63-0E4C-A318-A222B6C5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7AB731-734F-B042-B607-BC291523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689324-C9D2-9A40-BFBB-1DD0FBA65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"/>
            <a:ext cx="12192000" cy="685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52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A11B269-620C-4268-A1A3-3C6CCC014F58}"/>
              </a:ext>
            </a:extLst>
          </p:cNvPr>
          <p:cNvSpPr/>
          <p:nvPr/>
        </p:nvSpPr>
        <p:spPr>
          <a:xfrm>
            <a:off x="1212515" y="1902336"/>
            <a:ext cx="5103845" cy="592494"/>
          </a:xfrm>
          <a:prstGeom prst="roundRect">
            <a:avLst/>
          </a:prstGeom>
          <a:gradFill flip="none" rotWithShape="1">
            <a:gsLst>
              <a:gs pos="100000">
                <a:srgbClr val="572364"/>
              </a:gs>
              <a:gs pos="100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Usuario –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Primera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 Línea de Defensa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CE3DCA5-BF47-4304-8C74-13A5E14758E7}"/>
              </a:ext>
            </a:extLst>
          </p:cNvPr>
          <p:cNvSpPr/>
          <p:nvPr/>
        </p:nvSpPr>
        <p:spPr>
          <a:xfrm>
            <a:off x="1200348" y="4211316"/>
            <a:ext cx="5103845" cy="5924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Seguridad en Redes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45F989A1-B024-4FB2-9A0B-D30AE77CE2B7}"/>
              </a:ext>
            </a:extLst>
          </p:cNvPr>
          <p:cNvSpPr/>
          <p:nvPr/>
        </p:nvSpPr>
        <p:spPr>
          <a:xfrm>
            <a:off x="1186057" y="3442739"/>
            <a:ext cx="5103845" cy="592494"/>
          </a:xfrm>
          <a:prstGeom prst="roundRect">
            <a:avLst/>
          </a:prstGeom>
          <a:solidFill>
            <a:srgbClr val="D89A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Seguridad para Infraestructura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A0E5D935-3787-4AEF-8195-C7A1E4F1EC76}"/>
              </a:ext>
            </a:extLst>
          </p:cNvPr>
          <p:cNvSpPr/>
          <p:nvPr/>
        </p:nvSpPr>
        <p:spPr>
          <a:xfrm>
            <a:off x="1186058" y="2674162"/>
            <a:ext cx="5103845" cy="592494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Seguridad en Aplicaciones</a:t>
            </a:r>
            <a:endParaRPr kumimoji="0" lang="es-CO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85BA28A9-FAF6-4779-8F92-F9035F6D8FF1}"/>
              </a:ext>
            </a:extLst>
          </p:cNvPr>
          <p:cNvSpPr/>
          <p:nvPr/>
        </p:nvSpPr>
        <p:spPr>
          <a:xfrm rot="5400000">
            <a:off x="6602248" y="4050080"/>
            <a:ext cx="187771" cy="185550"/>
          </a:xfrm>
          <a:prstGeom prst="downArrow">
            <a:avLst/>
          </a:prstGeom>
          <a:solidFill>
            <a:srgbClr val="572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n 2">
            <a:extLst>
              <a:ext uri="{FF2B5EF4-FFF2-40B4-BE49-F238E27FC236}">
                <a16:creationId xmlns:a16="http://schemas.microsoft.com/office/drawing/2014/main" id="{016D1748-75A5-5842-82C1-FE9482268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4" y="5795142"/>
            <a:ext cx="1279831" cy="1017718"/>
          </a:xfrm>
          <a:prstGeom prst="rect">
            <a:avLst/>
          </a:prstGeom>
        </p:spPr>
      </p:pic>
      <p:sp>
        <p:nvSpPr>
          <p:cNvPr id="19" name="Cuerda 18">
            <a:extLst>
              <a:ext uri="{FF2B5EF4-FFF2-40B4-BE49-F238E27FC236}">
                <a16:creationId xmlns:a16="http://schemas.microsoft.com/office/drawing/2014/main" id="{04DBB4DC-C22A-F441-BA46-AB5C649FDC34}"/>
              </a:ext>
            </a:extLst>
          </p:cNvPr>
          <p:cNvSpPr/>
          <p:nvPr/>
        </p:nvSpPr>
        <p:spPr>
          <a:xfrm>
            <a:off x="8256325" y="0"/>
            <a:ext cx="7845417" cy="6858000"/>
          </a:xfrm>
          <a:prstGeom prst="chord">
            <a:avLst>
              <a:gd name="adj1" fmla="val 5357396"/>
              <a:gd name="adj2" fmla="val 16200000"/>
            </a:avLst>
          </a:prstGeom>
          <a:solidFill>
            <a:srgbClr val="572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uerda 19">
            <a:extLst>
              <a:ext uri="{FF2B5EF4-FFF2-40B4-BE49-F238E27FC236}">
                <a16:creationId xmlns:a16="http://schemas.microsoft.com/office/drawing/2014/main" id="{8EEC5E7E-9FE2-BB4B-BE47-3EC212D1B883}"/>
              </a:ext>
            </a:extLst>
          </p:cNvPr>
          <p:cNvSpPr/>
          <p:nvPr/>
        </p:nvSpPr>
        <p:spPr>
          <a:xfrm>
            <a:off x="8640471" y="0"/>
            <a:ext cx="7083219" cy="6858000"/>
          </a:xfrm>
          <a:prstGeom prst="chord">
            <a:avLst>
              <a:gd name="adj1" fmla="val 5357396"/>
              <a:gd name="adj2" fmla="val 1620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0A3AFD1-0ED7-A24E-B749-0297219DA138}"/>
              </a:ext>
            </a:extLst>
          </p:cNvPr>
          <p:cNvSpPr txBox="1"/>
          <p:nvPr/>
        </p:nvSpPr>
        <p:spPr>
          <a:xfrm>
            <a:off x="8709463" y="2343941"/>
            <a:ext cx="34825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esta nueva normalidad el Usuario es la primera y la última línea de defensa</a:t>
            </a: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ítulo 4">
            <a:extLst>
              <a:ext uri="{FF2B5EF4-FFF2-40B4-BE49-F238E27FC236}">
                <a16:creationId xmlns:a16="http://schemas.microsoft.com/office/drawing/2014/main" id="{BDD7E9A9-3723-DF43-B071-E20120BDD25E}"/>
              </a:ext>
            </a:extLst>
          </p:cNvPr>
          <p:cNvSpPr txBox="1">
            <a:spLocks/>
          </p:cNvSpPr>
          <p:nvPr/>
        </p:nvSpPr>
        <p:spPr>
          <a:xfrm>
            <a:off x="3229785" y="390107"/>
            <a:ext cx="1069306" cy="1055735"/>
          </a:xfrm>
          <a:prstGeom prst="ellipse">
            <a:avLst/>
          </a:prstGeom>
          <a:solidFill>
            <a:srgbClr val="7030A0">
              <a:alpha val="65000"/>
            </a:srgbClr>
          </a:solidFill>
          <a:ln w="174625" cmpd="thinThick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j-cs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889ADBE8-B5A4-FA42-B668-FF36DA35B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822" y="526381"/>
            <a:ext cx="735567" cy="735567"/>
          </a:xfrm>
          <a:prstGeom prst="rect">
            <a:avLst/>
          </a:prstGeom>
        </p:spPr>
      </p:pic>
      <p:sp>
        <p:nvSpPr>
          <p:cNvPr id="3" name="Título 4">
            <a:extLst>
              <a:ext uri="{FF2B5EF4-FFF2-40B4-BE49-F238E27FC236}">
                <a16:creationId xmlns:a16="http://schemas.microsoft.com/office/drawing/2014/main" id="{1BDFB0E3-F417-46EF-8066-EAC721D591B5}"/>
              </a:ext>
            </a:extLst>
          </p:cNvPr>
          <p:cNvSpPr txBox="1">
            <a:spLocks/>
          </p:cNvSpPr>
          <p:nvPr/>
        </p:nvSpPr>
        <p:spPr>
          <a:xfrm>
            <a:off x="6992924" y="3621214"/>
            <a:ext cx="1069306" cy="1055735"/>
          </a:xfrm>
          <a:prstGeom prst="ellipse">
            <a:avLst/>
          </a:prstGeom>
          <a:solidFill>
            <a:srgbClr val="7030A0">
              <a:alpha val="65000"/>
            </a:srgbClr>
          </a:solidFill>
          <a:ln w="174625" cmpd="thinThick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j-cs"/>
              </a:rPr>
            </a:b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j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41DD51-3E79-40EE-A7D8-A96C00722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961" y="3757488"/>
            <a:ext cx="735567" cy="735567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A2011F2-AC9E-435A-815E-A0BF411D02A9}"/>
              </a:ext>
            </a:extLst>
          </p:cNvPr>
          <p:cNvSpPr/>
          <p:nvPr/>
        </p:nvSpPr>
        <p:spPr>
          <a:xfrm>
            <a:off x="1212515" y="4979893"/>
            <a:ext cx="5103845" cy="592494"/>
          </a:xfrm>
          <a:prstGeom prst="roundRect">
            <a:avLst/>
          </a:prstGeom>
          <a:gradFill flip="none" rotWithShape="1">
            <a:gsLst>
              <a:gs pos="100000">
                <a:srgbClr val="572364"/>
              </a:gs>
              <a:gs pos="100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Usuario –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Última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 Línea de Defensa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F440FC52-D2E9-476B-B0BD-36E055B9FE24}"/>
              </a:ext>
            </a:extLst>
          </p:cNvPr>
          <p:cNvSpPr/>
          <p:nvPr/>
        </p:nvSpPr>
        <p:spPr>
          <a:xfrm>
            <a:off x="3677719" y="1558359"/>
            <a:ext cx="187771" cy="185550"/>
          </a:xfrm>
          <a:prstGeom prst="downArrow">
            <a:avLst/>
          </a:prstGeom>
          <a:solidFill>
            <a:srgbClr val="572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D883AC0-BE50-4CD6-98D4-BAD52E2073C6}"/>
              </a:ext>
            </a:extLst>
          </p:cNvPr>
          <p:cNvSpPr/>
          <p:nvPr/>
        </p:nvSpPr>
        <p:spPr>
          <a:xfrm>
            <a:off x="998375" y="2605553"/>
            <a:ext cx="5486401" cy="30673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8EE740-53CC-47BE-AE08-6FB97D8C3C88}"/>
              </a:ext>
            </a:extLst>
          </p:cNvPr>
          <p:cNvSpPr/>
          <p:nvPr/>
        </p:nvSpPr>
        <p:spPr>
          <a:xfrm>
            <a:off x="998375" y="1826795"/>
            <a:ext cx="5486401" cy="730709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5CA6DFC-C81B-4FF5-A870-2877EE83A7F1}"/>
              </a:ext>
            </a:extLst>
          </p:cNvPr>
          <p:cNvSpPr txBox="1"/>
          <p:nvPr/>
        </p:nvSpPr>
        <p:spPr>
          <a:xfrm>
            <a:off x="3015013" y="5659040"/>
            <a:ext cx="1325412" cy="379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On-Premise</a:t>
            </a: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3A38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C28A3CD-416E-4655-AAF5-2D793A636E07}"/>
              </a:ext>
            </a:extLst>
          </p:cNvPr>
          <p:cNvSpPr txBox="1"/>
          <p:nvPr/>
        </p:nvSpPr>
        <p:spPr>
          <a:xfrm>
            <a:off x="6484776" y="2011809"/>
            <a:ext cx="157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 Office</a:t>
            </a: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650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-28576" y="313346"/>
            <a:ext cx="11420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MODELO DE APRENDIZAJE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9B1F1AE-78AB-4683-B9B8-9A768E663CAD}"/>
              </a:ext>
            </a:extLst>
          </p:cNvPr>
          <p:cNvGraphicFramePr/>
          <p:nvPr/>
        </p:nvGraphicFramePr>
        <p:xfrm>
          <a:off x="-842963" y="1482021"/>
          <a:ext cx="7764740" cy="5342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A85211A-1454-4803-A2F0-86D88D9E9615}"/>
              </a:ext>
            </a:extLst>
          </p:cNvPr>
          <p:cNvGraphicFramePr/>
          <p:nvPr/>
        </p:nvGraphicFramePr>
        <p:xfrm>
          <a:off x="6118788" y="1963622"/>
          <a:ext cx="5064148" cy="437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31B4EC0-06A9-C445-A9E1-73148748D088}"/>
              </a:ext>
            </a:extLst>
          </p:cNvPr>
          <p:cNvCxnSpPr>
            <a:cxnSpLocks/>
          </p:cNvCxnSpPr>
          <p:nvPr/>
        </p:nvCxnSpPr>
        <p:spPr>
          <a:xfrm>
            <a:off x="168370" y="1275389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BD9ECE1-4D40-A04E-AD55-D4F401F72AAE}"/>
              </a:ext>
            </a:extLst>
          </p:cNvPr>
          <p:cNvCxnSpPr>
            <a:cxnSpLocks/>
          </p:cNvCxnSpPr>
          <p:nvPr/>
        </p:nvCxnSpPr>
        <p:spPr>
          <a:xfrm>
            <a:off x="4254508" y="1275389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BEE75FD-1AE0-C841-8B50-729AE82AF69A}"/>
              </a:ext>
            </a:extLst>
          </p:cNvPr>
          <p:cNvCxnSpPr>
            <a:cxnSpLocks/>
          </p:cNvCxnSpPr>
          <p:nvPr/>
        </p:nvCxnSpPr>
        <p:spPr>
          <a:xfrm>
            <a:off x="8257294" y="1275389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3E30670C-73DB-004F-A760-626F09742F68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b="1" dirty="0">
                <a:latin typeface="Gadugi" panose="020B0502040204020203" pitchFamily="34" charset="0"/>
                <a:ea typeface="Gadugi" panose="020B0502040204020203" pitchFamily="34" charset="0"/>
              </a:rPr>
              <a:t>6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6E81CD55-6C3F-F745-AF6C-AFBAE1BCAB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64" y="5806484"/>
            <a:ext cx="1279831" cy="101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51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C3CFC0E-3723-4D2A-A88D-2ADB098BE15B}"/>
              </a:ext>
            </a:extLst>
          </p:cNvPr>
          <p:cNvSpPr/>
          <p:nvPr/>
        </p:nvSpPr>
        <p:spPr>
          <a:xfrm>
            <a:off x="5848350" y="902790"/>
            <a:ext cx="825910" cy="226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DEAA8AD-0DC2-BE48-91D9-5D07F34549B1}"/>
              </a:ext>
            </a:extLst>
          </p:cNvPr>
          <p:cNvSpPr/>
          <p:nvPr/>
        </p:nvSpPr>
        <p:spPr>
          <a:xfrm>
            <a:off x="0" y="0"/>
            <a:ext cx="12192000" cy="916690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EJEMPLOS DE EJERCICIOS CON LOS COLABORADORES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2B4C679-B492-9B44-B993-0A541B7F827E}"/>
              </a:ext>
            </a:extLst>
          </p:cNvPr>
          <p:cNvSpPr/>
          <p:nvPr/>
        </p:nvSpPr>
        <p:spPr>
          <a:xfrm>
            <a:off x="0" y="993392"/>
            <a:ext cx="12192000" cy="672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n 2">
            <a:extLst>
              <a:ext uri="{FF2B5EF4-FFF2-40B4-BE49-F238E27FC236}">
                <a16:creationId xmlns:a16="http://schemas.microsoft.com/office/drawing/2014/main" id="{9F550BF3-8697-7940-882D-46B7935D0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18DD70-704D-4E44-802E-7E4B16A3656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6249" y="1219685"/>
            <a:ext cx="5400040" cy="3914775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93AA35F-D9FC-4587-863E-FEC86AD1A282}"/>
              </a:ext>
            </a:extLst>
          </p:cNvPr>
          <p:cNvSpPr/>
          <p:nvPr/>
        </p:nvSpPr>
        <p:spPr>
          <a:xfrm>
            <a:off x="643812" y="1922106"/>
            <a:ext cx="2668555" cy="121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AC0FAB-2C8D-49DE-8EA6-E6F8F38F541A}"/>
              </a:ext>
            </a:extLst>
          </p:cNvPr>
          <p:cNvSpPr txBox="1"/>
          <p:nvPr/>
        </p:nvSpPr>
        <p:spPr>
          <a:xfrm>
            <a:off x="373224" y="5561045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área de recursos humanos no existe en esta organización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3A2B14A-5E06-405F-A542-D5ECF9B5D86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859987" y="1508295"/>
            <a:ext cx="5982867" cy="4355339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4F102F6-97DE-4EDC-9397-C949C63E664B}"/>
              </a:ext>
            </a:extLst>
          </p:cNvPr>
          <p:cNvSpPr/>
          <p:nvPr/>
        </p:nvSpPr>
        <p:spPr>
          <a:xfrm>
            <a:off x="2404872" y="1922106"/>
            <a:ext cx="907495" cy="12129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047AADF-0DF7-4611-8A4C-3FD97CEFCB96}"/>
              </a:ext>
            </a:extLst>
          </p:cNvPr>
          <p:cNvSpPr/>
          <p:nvPr/>
        </p:nvSpPr>
        <p:spPr>
          <a:xfrm>
            <a:off x="2584704" y="2052968"/>
            <a:ext cx="907495" cy="12129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AD80E04-BA38-4B9D-ABFE-BB524AFC0B0C}"/>
              </a:ext>
            </a:extLst>
          </p:cNvPr>
          <p:cNvSpPr/>
          <p:nvPr/>
        </p:nvSpPr>
        <p:spPr>
          <a:xfrm>
            <a:off x="7991884" y="1508294"/>
            <a:ext cx="1600172" cy="413811"/>
          </a:xfrm>
          <a:prstGeom prst="rect">
            <a:avLst/>
          </a:prstGeom>
          <a:solidFill>
            <a:srgbClr val="EFEFEF"/>
          </a:solidFill>
          <a:ln>
            <a:solidFill>
              <a:srgbClr val="EF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n 1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361AC50-6CAC-460B-BDA8-7FB0FD074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768" y="1596581"/>
            <a:ext cx="1170404" cy="386174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0F4E1D30-D1BD-46A1-B8C4-13271EB5F7B2}"/>
              </a:ext>
            </a:extLst>
          </p:cNvPr>
          <p:cNvSpPr/>
          <p:nvPr/>
        </p:nvSpPr>
        <p:spPr>
          <a:xfrm>
            <a:off x="373224" y="5577666"/>
            <a:ext cx="4418232" cy="629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55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C790764-CCD4-8345-A679-CEA14585A702}"/>
              </a:ext>
            </a:extLst>
          </p:cNvPr>
          <p:cNvSpPr/>
          <p:nvPr/>
        </p:nvSpPr>
        <p:spPr>
          <a:xfrm>
            <a:off x="0" y="0"/>
            <a:ext cx="12192000" cy="916690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latin typeface="Gadugi" panose="020B0502040204020203" pitchFamily="34" charset="0"/>
                <a:ea typeface="Gadugi" panose="020B0502040204020203" pitchFamily="34" charset="0"/>
              </a:rPr>
              <a:t>TENER INDICADORES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91CC80C-B702-724C-B2F1-BC5BE71C136F}"/>
              </a:ext>
            </a:extLst>
          </p:cNvPr>
          <p:cNvSpPr/>
          <p:nvPr/>
        </p:nvSpPr>
        <p:spPr>
          <a:xfrm>
            <a:off x="0" y="993392"/>
            <a:ext cx="12192000" cy="672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Imagen 2">
            <a:extLst>
              <a:ext uri="{FF2B5EF4-FFF2-40B4-BE49-F238E27FC236}">
                <a16:creationId xmlns:a16="http://schemas.microsoft.com/office/drawing/2014/main" id="{399A401B-9C18-7B4D-894B-80ADAF069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  <p:pic>
        <p:nvPicPr>
          <p:cNvPr id="3" name="Imagen 2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093D5B8E-5BD4-4DC4-8ACE-D4465366C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8" y="2499254"/>
            <a:ext cx="10531753" cy="422946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5CA3C50-AC04-4AB9-8FCE-C84FD7EE33F8}"/>
              </a:ext>
            </a:extLst>
          </p:cNvPr>
          <p:cNvSpPr txBox="1"/>
          <p:nvPr/>
        </p:nvSpPr>
        <p:spPr>
          <a:xfrm>
            <a:off x="4024606" y="1451625"/>
            <a:ext cx="2696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Campaña # 1</a:t>
            </a:r>
          </a:p>
          <a:p>
            <a:r>
              <a:rPr lang="es-CO" sz="1200" dirty="0"/>
              <a:t>25/08/2020</a:t>
            </a:r>
          </a:p>
          <a:p>
            <a:r>
              <a:rPr lang="es-CO" sz="1200" dirty="0"/>
              <a:t>Mails Enviados: 89</a:t>
            </a:r>
          </a:p>
          <a:p>
            <a:r>
              <a:rPr lang="es-CO" sz="1200" dirty="0"/>
              <a:t>Clics: 51</a:t>
            </a:r>
          </a:p>
          <a:p>
            <a:r>
              <a:rPr lang="es-CO" sz="1200" dirty="0" err="1"/>
              <a:t>Phish-Prone</a:t>
            </a:r>
            <a:r>
              <a:rPr lang="es-CO" sz="1200" dirty="0"/>
              <a:t>: 61.9%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EDBAEF8-A8CD-428D-88D3-E97CF5A08F96}"/>
              </a:ext>
            </a:extLst>
          </p:cNvPr>
          <p:cNvSpPr/>
          <p:nvPr/>
        </p:nvSpPr>
        <p:spPr>
          <a:xfrm>
            <a:off x="4024606" y="1451625"/>
            <a:ext cx="1408921" cy="1015663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DC510D-4A86-485E-A05E-48A4E2B19A7D}"/>
              </a:ext>
            </a:extLst>
          </p:cNvPr>
          <p:cNvSpPr txBox="1"/>
          <p:nvPr/>
        </p:nvSpPr>
        <p:spPr>
          <a:xfrm>
            <a:off x="5613920" y="1451625"/>
            <a:ext cx="2696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Campaña # 2</a:t>
            </a:r>
          </a:p>
          <a:p>
            <a:r>
              <a:rPr lang="es-CO" sz="1200" dirty="0"/>
              <a:t>22/09/2020</a:t>
            </a:r>
          </a:p>
          <a:p>
            <a:r>
              <a:rPr lang="es-CO" sz="1200" dirty="0"/>
              <a:t>Mails Enviados: 100</a:t>
            </a:r>
          </a:p>
          <a:p>
            <a:r>
              <a:rPr lang="es-CO" sz="1200" dirty="0"/>
              <a:t>Clics: 1</a:t>
            </a:r>
          </a:p>
          <a:p>
            <a:r>
              <a:rPr lang="es-CO" sz="1200" dirty="0" err="1"/>
              <a:t>Phish-Prone</a:t>
            </a:r>
            <a:r>
              <a:rPr lang="es-CO" sz="1200" dirty="0"/>
              <a:t>: 11.3%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AC5C83D-BFCF-454F-99E2-FE31CB940746}"/>
              </a:ext>
            </a:extLst>
          </p:cNvPr>
          <p:cNvSpPr/>
          <p:nvPr/>
        </p:nvSpPr>
        <p:spPr>
          <a:xfrm>
            <a:off x="5613920" y="1451625"/>
            <a:ext cx="1408921" cy="1015663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Heptágono 23">
            <a:extLst>
              <a:ext uri="{FF2B5EF4-FFF2-40B4-BE49-F238E27FC236}">
                <a16:creationId xmlns:a16="http://schemas.microsoft.com/office/drawing/2014/main" id="{88BE92CC-86B0-4C1E-B677-1E5EA14481B2}"/>
              </a:ext>
            </a:extLst>
          </p:cNvPr>
          <p:cNvSpPr/>
          <p:nvPr/>
        </p:nvSpPr>
        <p:spPr>
          <a:xfrm>
            <a:off x="4561115" y="3324402"/>
            <a:ext cx="335902" cy="30791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  <a:endParaRPr lang="es-CO" dirty="0"/>
          </a:p>
        </p:txBody>
      </p:sp>
      <p:sp>
        <p:nvSpPr>
          <p:cNvPr id="26" name="Heptágono 25">
            <a:extLst>
              <a:ext uri="{FF2B5EF4-FFF2-40B4-BE49-F238E27FC236}">
                <a16:creationId xmlns:a16="http://schemas.microsoft.com/office/drawing/2014/main" id="{F45F51CE-CAA1-475E-A3FA-1EDC405C37AD}"/>
              </a:ext>
            </a:extLst>
          </p:cNvPr>
          <p:cNvSpPr/>
          <p:nvPr/>
        </p:nvSpPr>
        <p:spPr>
          <a:xfrm>
            <a:off x="5623265" y="4892351"/>
            <a:ext cx="335902" cy="30791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  <a:endParaRPr lang="es-CO" dirty="0"/>
          </a:p>
        </p:txBody>
      </p:sp>
      <p:sp>
        <p:nvSpPr>
          <p:cNvPr id="28" name="Heptágono 27">
            <a:extLst>
              <a:ext uri="{FF2B5EF4-FFF2-40B4-BE49-F238E27FC236}">
                <a16:creationId xmlns:a16="http://schemas.microsoft.com/office/drawing/2014/main" id="{B460C18F-5665-41EB-804B-9D7AAE848FEF}"/>
              </a:ext>
            </a:extLst>
          </p:cNvPr>
          <p:cNvSpPr/>
          <p:nvPr/>
        </p:nvSpPr>
        <p:spPr>
          <a:xfrm>
            <a:off x="4576680" y="1113275"/>
            <a:ext cx="335902" cy="30791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  <a:endParaRPr lang="es-CO" dirty="0"/>
          </a:p>
        </p:txBody>
      </p:sp>
      <p:sp>
        <p:nvSpPr>
          <p:cNvPr id="30" name="Heptágono 29">
            <a:extLst>
              <a:ext uri="{FF2B5EF4-FFF2-40B4-BE49-F238E27FC236}">
                <a16:creationId xmlns:a16="http://schemas.microsoft.com/office/drawing/2014/main" id="{99B26D2D-277C-4546-A2EA-456B97F049DE}"/>
              </a:ext>
            </a:extLst>
          </p:cNvPr>
          <p:cNvSpPr/>
          <p:nvPr/>
        </p:nvSpPr>
        <p:spPr>
          <a:xfrm>
            <a:off x="6150429" y="1111749"/>
            <a:ext cx="335902" cy="307910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6752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C3CFC0E-3723-4D2A-A88D-2ADB098BE15B}"/>
              </a:ext>
            </a:extLst>
          </p:cNvPr>
          <p:cNvSpPr/>
          <p:nvPr/>
        </p:nvSpPr>
        <p:spPr>
          <a:xfrm>
            <a:off x="5848350" y="902790"/>
            <a:ext cx="825910" cy="226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DE68FE-7723-4D72-9D02-1896165B1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96" y="1165906"/>
            <a:ext cx="6352607" cy="5675389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DEAA8AD-0DC2-BE48-91D9-5D07F34549B1}"/>
              </a:ext>
            </a:extLst>
          </p:cNvPr>
          <p:cNvSpPr/>
          <p:nvPr/>
        </p:nvSpPr>
        <p:spPr>
          <a:xfrm>
            <a:off x="0" y="0"/>
            <a:ext cx="12192000" cy="916690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latin typeface="Gadugi" panose="020B0502040204020203" pitchFamily="34" charset="0"/>
                <a:ea typeface="Gadugi" panose="020B0502040204020203" pitchFamily="34" charset="0"/>
              </a:rPr>
              <a:t>INDICADORES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2B4C679-B492-9B44-B993-0A541B7F827E}"/>
              </a:ext>
            </a:extLst>
          </p:cNvPr>
          <p:cNvSpPr/>
          <p:nvPr/>
        </p:nvSpPr>
        <p:spPr>
          <a:xfrm>
            <a:off x="0" y="993392"/>
            <a:ext cx="12192000" cy="672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2">
            <a:extLst>
              <a:ext uri="{FF2B5EF4-FFF2-40B4-BE49-F238E27FC236}">
                <a16:creationId xmlns:a16="http://schemas.microsoft.com/office/drawing/2014/main" id="{9F550BF3-8697-7940-882D-46B7935D0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98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-41857" y="124668"/>
            <a:ext cx="11420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srgbClr val="713786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MODELO DE APRENDIZAJE INGENIERIA SOCIAL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3600" b="1" i="0" u="none" strike="noStrike" kern="1200" cap="none" spc="0" normalizeH="0" baseline="0" noProof="0" dirty="0">
              <a:ln>
                <a:noFill/>
              </a:ln>
              <a:solidFill>
                <a:srgbClr val="713786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7939643-4149-4D0F-BD16-F09D66DA69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9409464"/>
              </p:ext>
            </p:extLst>
          </p:nvPr>
        </p:nvGraphicFramePr>
        <p:xfrm>
          <a:off x="2281763" y="1777853"/>
          <a:ext cx="6773333" cy="4353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97F07F98-DAD2-4959-955D-6D5072C4BA7D}"/>
              </a:ext>
            </a:extLst>
          </p:cNvPr>
          <p:cNvCxnSpPr>
            <a:cxnSpLocks/>
          </p:cNvCxnSpPr>
          <p:nvPr/>
        </p:nvCxnSpPr>
        <p:spPr>
          <a:xfrm flipV="1">
            <a:off x="2061630" y="1777853"/>
            <a:ext cx="1" cy="4546592"/>
          </a:xfrm>
          <a:prstGeom prst="straightConnector1">
            <a:avLst/>
          </a:prstGeom>
          <a:ln w="76200">
            <a:solidFill>
              <a:srgbClr val="713786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Conector recto de flecha 91">
            <a:extLst>
              <a:ext uri="{FF2B5EF4-FFF2-40B4-BE49-F238E27FC236}">
                <a16:creationId xmlns:a16="http://schemas.microsoft.com/office/drawing/2014/main" id="{13C5114D-A93E-4B56-B48C-D462E6EE4CEB}"/>
              </a:ext>
            </a:extLst>
          </p:cNvPr>
          <p:cNvCxnSpPr>
            <a:cxnSpLocks/>
          </p:cNvCxnSpPr>
          <p:nvPr/>
        </p:nvCxnSpPr>
        <p:spPr>
          <a:xfrm>
            <a:off x="2061630" y="6324445"/>
            <a:ext cx="7052733" cy="0"/>
          </a:xfrm>
          <a:prstGeom prst="straightConnector1">
            <a:avLst/>
          </a:prstGeom>
          <a:ln w="76200">
            <a:solidFill>
              <a:srgbClr val="713786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4" name="CuadroTexto 93">
            <a:extLst>
              <a:ext uri="{FF2B5EF4-FFF2-40B4-BE49-F238E27FC236}">
                <a16:creationId xmlns:a16="http://schemas.microsoft.com/office/drawing/2014/main" id="{A6980B43-C287-4050-9BC9-8529AE4BCD29}"/>
              </a:ext>
            </a:extLst>
          </p:cNvPr>
          <p:cNvSpPr txBox="1"/>
          <p:nvPr/>
        </p:nvSpPr>
        <p:spPr>
          <a:xfrm>
            <a:off x="1384522" y="2364572"/>
            <a:ext cx="677108" cy="3310021"/>
          </a:xfrm>
          <a:prstGeom prst="rect">
            <a:avLst/>
          </a:prstGeom>
          <a:noFill/>
        </p:spPr>
        <p:txBody>
          <a:bodyPr vert="vert270"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713786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CONOCIMIENTO</a:t>
            </a:r>
          </a:p>
        </p:txBody>
      </p:sp>
      <p:sp>
        <p:nvSpPr>
          <p:cNvPr id="95" name="CuadroTexto 94">
            <a:extLst>
              <a:ext uri="{FF2B5EF4-FFF2-40B4-BE49-F238E27FC236}">
                <a16:creationId xmlns:a16="http://schemas.microsoft.com/office/drawing/2014/main" id="{CA048C9F-F504-4C90-9033-34C316E503D2}"/>
              </a:ext>
            </a:extLst>
          </p:cNvPr>
          <p:cNvSpPr txBox="1"/>
          <p:nvPr/>
        </p:nvSpPr>
        <p:spPr>
          <a:xfrm>
            <a:off x="4940621" y="6287487"/>
            <a:ext cx="4334609" cy="584775"/>
          </a:xfrm>
          <a:prstGeom prst="rect">
            <a:avLst/>
          </a:prstGeom>
          <a:noFill/>
        </p:spPr>
        <p:txBody>
          <a:bodyPr vert="horz"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 dirty="0">
                <a:ln>
                  <a:noFill/>
                </a:ln>
                <a:solidFill>
                  <a:srgbClr val="713786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TIEMPO</a:t>
            </a:r>
          </a:p>
        </p:txBody>
      </p:sp>
      <p:cxnSp>
        <p:nvCxnSpPr>
          <p:cNvPr id="99" name="Conector: angular 98">
            <a:extLst>
              <a:ext uri="{FF2B5EF4-FFF2-40B4-BE49-F238E27FC236}">
                <a16:creationId xmlns:a16="http://schemas.microsoft.com/office/drawing/2014/main" id="{E6CDFFA1-B14E-420A-89D3-D3B6F28A7321}"/>
              </a:ext>
            </a:extLst>
          </p:cNvPr>
          <p:cNvCxnSpPr>
            <a:cxnSpLocks/>
          </p:cNvCxnSpPr>
          <p:nvPr/>
        </p:nvCxnSpPr>
        <p:spPr>
          <a:xfrm flipV="1">
            <a:off x="2277521" y="4869604"/>
            <a:ext cx="3318942" cy="423329"/>
          </a:xfrm>
          <a:prstGeom prst="bentConnector3">
            <a:avLst/>
          </a:prstGeom>
          <a:ln w="76200">
            <a:solidFill>
              <a:srgbClr val="7137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: angular 99">
            <a:extLst>
              <a:ext uri="{FF2B5EF4-FFF2-40B4-BE49-F238E27FC236}">
                <a16:creationId xmlns:a16="http://schemas.microsoft.com/office/drawing/2014/main" id="{5663A41F-1D42-4F00-9F2C-7DD4070B4417}"/>
              </a:ext>
            </a:extLst>
          </p:cNvPr>
          <p:cNvCxnSpPr/>
          <p:nvPr/>
        </p:nvCxnSpPr>
        <p:spPr>
          <a:xfrm flipV="1">
            <a:off x="4013192" y="4454736"/>
            <a:ext cx="3306233" cy="414867"/>
          </a:xfrm>
          <a:prstGeom prst="bentConnector3">
            <a:avLst/>
          </a:prstGeom>
          <a:ln w="76200">
            <a:solidFill>
              <a:srgbClr val="7137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: angular 101">
            <a:extLst>
              <a:ext uri="{FF2B5EF4-FFF2-40B4-BE49-F238E27FC236}">
                <a16:creationId xmlns:a16="http://schemas.microsoft.com/office/drawing/2014/main" id="{77826933-0891-4E69-9F10-52AC21688BC7}"/>
              </a:ext>
            </a:extLst>
          </p:cNvPr>
          <p:cNvCxnSpPr>
            <a:cxnSpLocks/>
          </p:cNvCxnSpPr>
          <p:nvPr/>
        </p:nvCxnSpPr>
        <p:spPr>
          <a:xfrm flipV="1">
            <a:off x="5727687" y="4051300"/>
            <a:ext cx="3327410" cy="413169"/>
          </a:xfrm>
          <a:prstGeom prst="bentConnector3">
            <a:avLst/>
          </a:prstGeom>
          <a:ln w="76200">
            <a:solidFill>
              <a:srgbClr val="7137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EA16FF2A-3EC7-4315-9361-58880048392B}"/>
              </a:ext>
            </a:extLst>
          </p:cNvPr>
          <p:cNvSpPr txBox="1"/>
          <p:nvPr/>
        </p:nvSpPr>
        <p:spPr>
          <a:xfrm>
            <a:off x="8131124" y="3740434"/>
            <a:ext cx="4334609" cy="584775"/>
          </a:xfrm>
          <a:prstGeom prst="rect">
            <a:avLst/>
          </a:prstGeom>
          <a:noFill/>
        </p:spPr>
        <p:txBody>
          <a:bodyPr vert="horz"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Entrenamiento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Continuo y Focalizado</a:t>
            </a:r>
          </a:p>
        </p:txBody>
      </p:sp>
      <p:pic>
        <p:nvPicPr>
          <p:cNvPr id="13" name="Imagen 2">
            <a:extLst>
              <a:ext uri="{FF2B5EF4-FFF2-40B4-BE49-F238E27FC236}">
                <a16:creationId xmlns:a16="http://schemas.microsoft.com/office/drawing/2014/main" id="{1FFA3A06-BF08-7E45-9B19-D4BF52AD8A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9910813E-BDCE-B543-9878-F99EF3370A39}"/>
              </a:ext>
            </a:extLst>
          </p:cNvPr>
          <p:cNvCxnSpPr>
            <a:cxnSpLocks/>
          </p:cNvCxnSpPr>
          <p:nvPr/>
        </p:nvCxnSpPr>
        <p:spPr>
          <a:xfrm>
            <a:off x="225082" y="1420838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47CE9406-D403-1346-B19F-683A40A4F63F}"/>
              </a:ext>
            </a:extLst>
          </p:cNvPr>
          <p:cNvCxnSpPr>
            <a:cxnSpLocks/>
          </p:cNvCxnSpPr>
          <p:nvPr/>
        </p:nvCxnSpPr>
        <p:spPr>
          <a:xfrm>
            <a:off x="4311220" y="1420838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DB9E824F-7986-A149-97C4-83C44895A3F5}"/>
              </a:ext>
            </a:extLst>
          </p:cNvPr>
          <p:cNvCxnSpPr>
            <a:cxnSpLocks/>
          </p:cNvCxnSpPr>
          <p:nvPr/>
        </p:nvCxnSpPr>
        <p:spPr>
          <a:xfrm>
            <a:off x="8314006" y="1420838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0A3A5D3-31DF-214D-ACFB-E1AD19EE50DB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200" b="1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03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ED745A2D-0165-4988-963C-62215326C1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8" t="6487" r="4905"/>
          <a:stretch/>
        </p:blipFill>
        <p:spPr>
          <a:xfrm>
            <a:off x="885825" y="1419316"/>
            <a:ext cx="4652353" cy="530479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BBC11B3-5CE5-4878-B2F7-6E9CB42D1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27" y="1153586"/>
            <a:ext cx="762063" cy="25144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5A9C167-49C5-4FD3-92A6-4F0126F6875A}"/>
              </a:ext>
            </a:extLst>
          </p:cNvPr>
          <p:cNvSpPr txBox="1"/>
          <p:nvPr/>
        </p:nvSpPr>
        <p:spPr>
          <a:xfrm>
            <a:off x="6096000" y="2385759"/>
            <a:ext cx="569871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C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Portal de autogestión 7x24.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C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Módulos de entrenamiento interactivos.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M</a:t>
            </a:r>
            <a:r>
              <a:rPr kumimoji="0" lang="es-C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ódulos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 de cumplimiento obligatorio.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Videos.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Juegos.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Series.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Posters.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Módulos hechos a la medida.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3786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Múltiples idiomas.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C790764-CCD4-8345-A679-CEA14585A702}"/>
              </a:ext>
            </a:extLst>
          </p:cNvPr>
          <p:cNvSpPr/>
          <p:nvPr/>
        </p:nvSpPr>
        <p:spPr>
          <a:xfrm>
            <a:off x="0" y="0"/>
            <a:ext cx="12192000" cy="916690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latin typeface="Gadugi" panose="020B0502040204020203" pitchFamily="34" charset="0"/>
                <a:ea typeface="Gadugi" panose="020B0502040204020203" pitchFamily="34" charset="0"/>
              </a:rPr>
              <a:t>EDUCACIÓN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91CC80C-B702-724C-B2F1-BC5BE71C136F}"/>
              </a:ext>
            </a:extLst>
          </p:cNvPr>
          <p:cNvSpPr/>
          <p:nvPr/>
        </p:nvSpPr>
        <p:spPr>
          <a:xfrm>
            <a:off x="0" y="993392"/>
            <a:ext cx="12192000" cy="6723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Imagen 2">
            <a:extLst>
              <a:ext uri="{FF2B5EF4-FFF2-40B4-BE49-F238E27FC236}">
                <a16:creationId xmlns:a16="http://schemas.microsoft.com/office/drawing/2014/main" id="{399A401B-9C18-7B4D-894B-80ADAF069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7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0" y="145915"/>
            <a:ext cx="11420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7030A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MODELO CORPORATIVO </a:t>
            </a:r>
            <a:endParaRPr lang="es-CO" sz="3600" b="1" dirty="0">
              <a:solidFill>
                <a:srgbClr val="7030A0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743A06B-03B6-40EA-9665-6F239188AE83}"/>
              </a:ext>
            </a:extLst>
          </p:cNvPr>
          <p:cNvSpPr/>
          <p:nvPr/>
        </p:nvSpPr>
        <p:spPr>
          <a:xfrm>
            <a:off x="2962918" y="3219966"/>
            <a:ext cx="2093538" cy="12801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Interventor Proyecto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218957E-C97F-431B-9CA8-0BB47185C8F0}"/>
              </a:ext>
            </a:extLst>
          </p:cNvPr>
          <p:cNvSpPr/>
          <p:nvPr/>
        </p:nvSpPr>
        <p:spPr>
          <a:xfrm>
            <a:off x="5144124" y="3219966"/>
            <a:ext cx="2093538" cy="12801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Usuarios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ABD7203E-92DD-4302-B621-5E672BB08F3F}"/>
              </a:ext>
            </a:extLst>
          </p:cNvPr>
          <p:cNvSpPr/>
          <p:nvPr/>
        </p:nvSpPr>
        <p:spPr>
          <a:xfrm>
            <a:off x="2962918" y="4680506"/>
            <a:ext cx="2111352" cy="590843"/>
          </a:xfrm>
          <a:prstGeom prst="roundRect">
            <a:avLst/>
          </a:prstGeom>
          <a:solidFill>
            <a:srgbClr val="7137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Gadugi" panose="020B0502040204020203" pitchFamily="34" charset="0"/>
                <a:ea typeface="Gadugi" panose="020B0502040204020203" pitchFamily="34" charset="0"/>
              </a:rPr>
              <a:t>Líder</a:t>
            </a:r>
            <a:endParaRPr lang="es-CO" sz="28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2DAA67DB-E8A5-4D2C-A625-44FCAD5E9865}"/>
              </a:ext>
            </a:extLst>
          </p:cNvPr>
          <p:cNvCxnSpPr>
            <a:cxnSpLocks/>
            <a:stCxn id="12" idx="2"/>
            <a:endCxn id="17" idx="0"/>
          </p:cNvCxnSpPr>
          <p:nvPr/>
        </p:nvCxnSpPr>
        <p:spPr>
          <a:xfrm>
            <a:off x="4009687" y="4500126"/>
            <a:ext cx="8907" cy="18038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curvado 26">
            <a:extLst>
              <a:ext uri="{FF2B5EF4-FFF2-40B4-BE49-F238E27FC236}">
                <a16:creationId xmlns:a16="http://schemas.microsoft.com/office/drawing/2014/main" id="{C430BE5A-4FCD-490D-A690-D0DB40C55C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7255731" y="3860046"/>
            <a:ext cx="576422" cy="2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AAE47D7-4C0E-45E0-B2C9-695E43F0B2DC}"/>
              </a:ext>
            </a:extLst>
          </p:cNvPr>
          <p:cNvSpPr/>
          <p:nvPr/>
        </p:nvSpPr>
        <p:spPr>
          <a:xfrm>
            <a:off x="3856720" y="5705817"/>
            <a:ext cx="227655" cy="2238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 dirty="0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8ABA7863-F927-4BF5-98A8-1796C1D480AA}"/>
              </a:ext>
            </a:extLst>
          </p:cNvPr>
          <p:cNvSpPr/>
          <p:nvPr/>
        </p:nvSpPr>
        <p:spPr>
          <a:xfrm>
            <a:off x="5365116" y="5718586"/>
            <a:ext cx="244079" cy="228077"/>
          </a:xfrm>
          <a:prstGeom prst="roundRect">
            <a:avLst/>
          </a:prstGeom>
          <a:solidFill>
            <a:srgbClr val="7137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A76E29E8-C250-4F6B-9466-0AAAB0245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080" y="5701413"/>
            <a:ext cx="881142" cy="290732"/>
          </a:xfrm>
          <a:prstGeom prst="rect">
            <a:avLst/>
          </a:prstGeom>
        </p:spPr>
      </p:pic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CF71C6A8-0BE9-4890-8D64-8CF7260A564C}"/>
              </a:ext>
            </a:extLst>
          </p:cNvPr>
          <p:cNvSpPr/>
          <p:nvPr/>
        </p:nvSpPr>
        <p:spPr>
          <a:xfrm>
            <a:off x="5180284" y="4678827"/>
            <a:ext cx="2021239" cy="590843"/>
          </a:xfrm>
          <a:prstGeom prst="roundRect">
            <a:avLst/>
          </a:prstGeom>
          <a:solidFill>
            <a:srgbClr val="7137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latin typeface="Gadugi" panose="020B0502040204020203" pitchFamily="34" charset="0"/>
                <a:ea typeface="Gadugi" panose="020B0502040204020203" pitchFamily="34" charset="0"/>
              </a:rPr>
              <a:t>Plataforma</a:t>
            </a:r>
            <a:endParaRPr lang="es-CO" sz="28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FC0E99C6-F546-4991-A272-01B1858B0DA9}"/>
              </a:ext>
            </a:extLst>
          </p:cNvPr>
          <p:cNvCxnSpPr>
            <a:cxnSpLocks/>
          </p:cNvCxnSpPr>
          <p:nvPr/>
        </p:nvCxnSpPr>
        <p:spPr>
          <a:xfrm>
            <a:off x="6190904" y="4504554"/>
            <a:ext cx="6339" cy="180379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E13A488A-3135-4345-B2A8-8FAAF9A79C4C}"/>
              </a:ext>
            </a:extLst>
          </p:cNvPr>
          <p:cNvCxnSpPr>
            <a:cxnSpLocks/>
            <a:stCxn id="17" idx="3"/>
            <a:endCxn id="36" idx="1"/>
          </p:cNvCxnSpPr>
          <p:nvPr/>
        </p:nvCxnSpPr>
        <p:spPr>
          <a:xfrm flipV="1">
            <a:off x="5074270" y="4974249"/>
            <a:ext cx="106014" cy="167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: curvado 64">
            <a:extLst>
              <a:ext uri="{FF2B5EF4-FFF2-40B4-BE49-F238E27FC236}">
                <a16:creationId xmlns:a16="http://schemas.microsoft.com/office/drawing/2014/main" id="{033069D3-D755-4AEB-A8B6-2B1ADAAA01DE}"/>
              </a:ext>
            </a:extLst>
          </p:cNvPr>
          <p:cNvCxnSpPr>
            <a:cxnSpLocks/>
            <a:endCxn id="36" idx="3"/>
          </p:cNvCxnSpPr>
          <p:nvPr/>
        </p:nvCxnSpPr>
        <p:spPr>
          <a:xfrm rot="10800000">
            <a:off x="7201524" y="4974250"/>
            <a:ext cx="612561" cy="3797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lecha: hacia abajo 68">
            <a:extLst>
              <a:ext uri="{FF2B5EF4-FFF2-40B4-BE49-F238E27FC236}">
                <a16:creationId xmlns:a16="http://schemas.microsoft.com/office/drawing/2014/main" id="{58DBCEC0-94A0-4BF5-B736-8A04D90D24FA}"/>
              </a:ext>
            </a:extLst>
          </p:cNvPr>
          <p:cNvSpPr/>
          <p:nvPr/>
        </p:nvSpPr>
        <p:spPr>
          <a:xfrm flipV="1">
            <a:off x="7507804" y="3123649"/>
            <a:ext cx="1246640" cy="2137083"/>
          </a:xfrm>
          <a:prstGeom prst="downArrow">
            <a:avLst/>
          </a:prstGeom>
          <a:solidFill>
            <a:srgbClr val="7137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200" dirty="0">
                <a:latin typeface="Gadugi" panose="020B0502040204020203" pitchFamily="34" charset="0"/>
                <a:ea typeface="Gadugi" panose="020B0502040204020203" pitchFamily="34" charset="0"/>
              </a:rPr>
              <a:t>Entrenamiento Continuo </a:t>
            </a:r>
          </a:p>
          <a:p>
            <a:pPr algn="ctr"/>
            <a:r>
              <a:rPr lang="es-CO" sz="1200" dirty="0">
                <a:latin typeface="Gadugi" panose="020B0502040204020203" pitchFamily="34" charset="0"/>
                <a:ea typeface="Gadugi" panose="020B0502040204020203" pitchFamily="34" charset="0"/>
              </a:rPr>
              <a:t>Security </a:t>
            </a:r>
            <a:r>
              <a:rPr lang="es-CO" sz="1200" dirty="0" err="1">
                <a:latin typeface="Gadugi" panose="020B0502040204020203" pitchFamily="34" charset="0"/>
                <a:ea typeface="Gadugi" panose="020B0502040204020203" pitchFamily="34" charset="0"/>
              </a:rPr>
              <a:t>Awareness</a:t>
            </a:r>
            <a:endParaRPr lang="es-CO" sz="12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DD5039BA-77D4-4593-924B-7383F82D0963}"/>
              </a:ext>
            </a:extLst>
          </p:cNvPr>
          <p:cNvSpPr/>
          <p:nvPr/>
        </p:nvSpPr>
        <p:spPr>
          <a:xfrm>
            <a:off x="6400295" y="2274307"/>
            <a:ext cx="3461657" cy="590843"/>
          </a:xfrm>
          <a:prstGeom prst="roundRect">
            <a:avLst/>
          </a:prstGeom>
          <a:solidFill>
            <a:srgbClr val="7137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latin typeface="Gadugi" panose="020B0502040204020203" pitchFamily="34" charset="0"/>
                <a:ea typeface="Gadugi" panose="020B0502040204020203" pitchFamily="34" charset="0"/>
              </a:rPr>
              <a:t>Dashboard</a:t>
            </a:r>
            <a:endParaRPr lang="es-CO" sz="28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cxnSp>
        <p:nvCxnSpPr>
          <p:cNvPr id="6" name="Conector: angular 5">
            <a:extLst>
              <a:ext uri="{FF2B5EF4-FFF2-40B4-BE49-F238E27FC236}">
                <a16:creationId xmlns:a16="http://schemas.microsoft.com/office/drawing/2014/main" id="{36F22AD1-33DA-4D5A-8775-9CB845C70C1E}"/>
              </a:ext>
            </a:extLst>
          </p:cNvPr>
          <p:cNvCxnSpPr>
            <a:stCxn id="29" idx="1"/>
            <a:endCxn id="12" idx="0"/>
          </p:cNvCxnSpPr>
          <p:nvPr/>
        </p:nvCxnSpPr>
        <p:spPr>
          <a:xfrm rot="10800000" flipV="1">
            <a:off x="4009687" y="2569728"/>
            <a:ext cx="2390608" cy="65023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Imagen 2">
            <a:extLst>
              <a:ext uri="{FF2B5EF4-FFF2-40B4-BE49-F238E27FC236}">
                <a16:creationId xmlns:a16="http://schemas.microsoft.com/office/drawing/2014/main" id="{9550B9F4-39AD-4C49-BAC5-44B0C1AAE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EC3FC33B-B132-8942-A467-2BD444FB9FAB}"/>
              </a:ext>
            </a:extLst>
          </p:cNvPr>
          <p:cNvCxnSpPr>
            <a:cxnSpLocks/>
          </p:cNvCxnSpPr>
          <p:nvPr/>
        </p:nvCxnSpPr>
        <p:spPr>
          <a:xfrm>
            <a:off x="225082" y="1420838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E0ADD60-9E63-D44E-9D57-8AF476B2EF9E}"/>
              </a:ext>
            </a:extLst>
          </p:cNvPr>
          <p:cNvCxnSpPr>
            <a:cxnSpLocks/>
          </p:cNvCxnSpPr>
          <p:nvPr/>
        </p:nvCxnSpPr>
        <p:spPr>
          <a:xfrm>
            <a:off x="4311220" y="1420838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E8159BEB-D5F4-E24F-961F-62434353E167}"/>
              </a:ext>
            </a:extLst>
          </p:cNvPr>
          <p:cNvCxnSpPr>
            <a:cxnSpLocks/>
          </p:cNvCxnSpPr>
          <p:nvPr/>
        </p:nvCxnSpPr>
        <p:spPr>
          <a:xfrm>
            <a:off x="8314006" y="1420838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D4310D5-4929-B24F-8910-5385F867EB53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b="1" dirty="0">
                <a:latin typeface="Gadugi" panose="020B0502040204020203" pitchFamily="34" charset="0"/>
                <a:ea typeface="Gadugi" panose="020B0502040204020203" pitchFamily="34" charset="0"/>
              </a:rPr>
              <a:t>10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F470102-8E0B-BC47-AA75-D8559665E4B1}"/>
              </a:ext>
            </a:extLst>
          </p:cNvPr>
          <p:cNvSpPr txBox="1"/>
          <p:nvPr/>
        </p:nvSpPr>
        <p:spPr>
          <a:xfrm>
            <a:off x="4059991" y="5701413"/>
            <a:ext cx="731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>
                <a:latin typeface="Gadugi" panose="020B0502040204020203" pitchFamily="34" charset="0"/>
                <a:ea typeface="Gadugi" panose="020B0502040204020203" pitchFamily="34" charset="0"/>
              </a:rPr>
              <a:t>Cliente</a:t>
            </a:r>
          </a:p>
        </p:txBody>
      </p:sp>
    </p:spTree>
    <p:extLst>
      <p:ext uri="{BB962C8B-B14F-4D97-AF65-F5344CB8AC3E}">
        <p14:creationId xmlns:p14="http://schemas.microsoft.com/office/powerpoint/2010/main" val="428534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7" grpId="0" animBg="1"/>
      <p:bldP spid="31" grpId="0" animBg="1"/>
      <p:bldP spid="32" grpId="0" animBg="1"/>
      <p:bldP spid="36" grpId="0" animBg="1"/>
      <p:bldP spid="69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0" y="-103006"/>
            <a:ext cx="11420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3600" b="1" dirty="0">
              <a:solidFill>
                <a:srgbClr val="7030A0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ctr"/>
            <a:r>
              <a:rPr lang="es-CO" sz="3600" b="1" dirty="0">
                <a:solidFill>
                  <a:srgbClr val="7030A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RECOMENDACIONES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A68A6F-CE4E-4959-9D52-5FD812B1D59D}"/>
              </a:ext>
            </a:extLst>
          </p:cNvPr>
          <p:cNvSpPr txBox="1"/>
          <p:nvPr/>
        </p:nvSpPr>
        <p:spPr>
          <a:xfrm>
            <a:off x="340661" y="1710705"/>
            <a:ext cx="50360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Pruebas simuladas de </a:t>
            </a:r>
            <a:r>
              <a:rPr lang="es-CO" sz="2000" dirty="0" err="1">
                <a:latin typeface="Gadugi" panose="020B0502040204020203" pitchFamily="34" charset="0"/>
                <a:ea typeface="Gadugi" panose="020B0502040204020203" pitchFamily="34" charset="0"/>
              </a:rPr>
              <a:t>phishing</a:t>
            </a: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.</a:t>
            </a: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Programa automatizado de concientización de seguridad (Security Awareness).</a:t>
            </a: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2000" dirty="0">
                <a:latin typeface="Gadugi" panose="020B0502040204020203" pitchFamily="34" charset="0"/>
                <a:ea typeface="Gadugi" panose="020B0502040204020203" pitchFamily="34" charset="0"/>
              </a:rPr>
              <a:t>Plantillas de E-mail para dar Consejos y sugerencias de seguridad a los usuarios.</a:t>
            </a: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Portal de entrenamiento 7x24.</a:t>
            </a:r>
          </a:p>
          <a:p>
            <a:pPr algn="just">
              <a:buClr>
                <a:srgbClr val="572364"/>
              </a:buClr>
            </a:pPr>
            <a:endParaRPr lang="es-CO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Plug-in para Google mail y Outlook para que sus usuarios alerten de un mail con riesgo de phishing</a:t>
            </a:r>
            <a:r>
              <a:rPr lang="es-ES" sz="2000" dirty="0">
                <a:latin typeface="Gadugi" panose="020B0502040204020203" pitchFamily="34" charset="0"/>
                <a:ea typeface="Gadugi" panose="020B0502040204020203" pitchFamily="34" charset="0"/>
              </a:rPr>
              <a:t>.</a:t>
            </a: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5D247C4-4E97-441A-9BF3-B057C42EE5E4}"/>
              </a:ext>
            </a:extLst>
          </p:cNvPr>
          <p:cNvSpPr txBox="1"/>
          <p:nvPr/>
        </p:nvSpPr>
        <p:spPr>
          <a:xfrm>
            <a:off x="6278882" y="1556817"/>
            <a:ext cx="5409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endParaRPr lang="es-CO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Verificación mensual en la Deep Web de la exposición de las cuentas de correo electrónico de los usuarios. </a:t>
            </a:r>
          </a:p>
          <a:p>
            <a:pPr algn="just">
              <a:buClr>
                <a:srgbClr val="572364"/>
              </a:buClr>
            </a:pPr>
            <a:endParaRPr lang="es-CO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CO" sz="2000" dirty="0">
                <a:latin typeface="Gadugi" panose="020B0502040204020203" pitchFamily="34" charset="0"/>
                <a:ea typeface="Gadugi" panose="020B0502040204020203" pitchFamily="34" charset="0"/>
              </a:rPr>
              <a:t>Pruebas de phishing de voz (estafa telefónica).</a:t>
            </a: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2000" dirty="0">
                <a:latin typeface="Gadugi" panose="020B0502040204020203" pitchFamily="34" charset="0"/>
                <a:ea typeface="Gadugi" panose="020B0502040204020203" pitchFamily="34" charset="0"/>
              </a:rPr>
              <a:t>Campañas personalizadas por equipo de trabajo.</a:t>
            </a: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2000" dirty="0">
                <a:latin typeface="Gadugi" panose="020B0502040204020203" pitchFamily="34" charset="0"/>
                <a:ea typeface="Gadugi" panose="020B0502040204020203" pitchFamily="34" charset="0"/>
              </a:rPr>
              <a:t>Acompañamiento de expertos. </a:t>
            </a: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 algn="just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2000" dirty="0">
                <a:latin typeface="Gadugi" panose="020B0502040204020203" pitchFamily="34" charset="0"/>
                <a:ea typeface="Gadugi" panose="020B0502040204020203" pitchFamily="34" charset="0"/>
              </a:rPr>
              <a:t>Integración con el Directorio Activo.</a:t>
            </a:r>
          </a:p>
          <a:p>
            <a:pPr algn="just">
              <a:buClr>
                <a:srgbClr val="572364"/>
              </a:buClr>
            </a:pPr>
            <a:endParaRPr lang="es-ES" sz="20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000" dirty="0"/>
          </a:p>
        </p:txBody>
      </p:sp>
      <p:pic>
        <p:nvPicPr>
          <p:cNvPr id="9" name="Imagen 2">
            <a:extLst>
              <a:ext uri="{FF2B5EF4-FFF2-40B4-BE49-F238E27FC236}">
                <a16:creationId xmlns:a16="http://schemas.microsoft.com/office/drawing/2014/main" id="{4D6A285F-A10C-6343-8C93-E4EE49B60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18530DD-38A4-D842-882C-C3A92674C7D9}"/>
              </a:ext>
            </a:extLst>
          </p:cNvPr>
          <p:cNvCxnSpPr>
            <a:cxnSpLocks/>
          </p:cNvCxnSpPr>
          <p:nvPr/>
        </p:nvCxnSpPr>
        <p:spPr>
          <a:xfrm>
            <a:off x="225082" y="1298918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A2549CE-7C05-C048-BE00-C3B8C08BBB66}"/>
              </a:ext>
            </a:extLst>
          </p:cNvPr>
          <p:cNvCxnSpPr>
            <a:cxnSpLocks/>
          </p:cNvCxnSpPr>
          <p:nvPr/>
        </p:nvCxnSpPr>
        <p:spPr>
          <a:xfrm>
            <a:off x="4311220" y="1298918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65C25D0-DB66-FF41-A97A-46DBFC3DCE3D}"/>
              </a:ext>
            </a:extLst>
          </p:cNvPr>
          <p:cNvCxnSpPr>
            <a:cxnSpLocks/>
          </p:cNvCxnSpPr>
          <p:nvPr/>
        </p:nvCxnSpPr>
        <p:spPr>
          <a:xfrm>
            <a:off x="8314006" y="1298918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087DEF8-39A7-0E4E-80E6-A1721C80A302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b="1" dirty="0">
                <a:latin typeface="Gadugi" panose="020B0502040204020203" pitchFamily="34" charset="0"/>
                <a:ea typeface="Gadugi" panose="020B0502040204020203" pitchFamily="34" charset="0"/>
              </a:rPr>
              <a:t>11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7F64A46D-475A-2E4C-9668-DF7B616810CD}"/>
              </a:ext>
            </a:extLst>
          </p:cNvPr>
          <p:cNvCxnSpPr/>
          <p:nvPr/>
        </p:nvCxnSpPr>
        <p:spPr>
          <a:xfrm>
            <a:off x="5783199" y="1629969"/>
            <a:ext cx="0" cy="4989701"/>
          </a:xfrm>
          <a:prstGeom prst="line">
            <a:avLst/>
          </a:prstGeom>
          <a:ln w="63500">
            <a:solidFill>
              <a:srgbClr val="572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73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225082" y="225495"/>
            <a:ext cx="11420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7030A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RESULTADOS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A68A6F-CE4E-4959-9D52-5FD812B1D59D}"/>
              </a:ext>
            </a:extLst>
          </p:cNvPr>
          <p:cNvSpPr txBox="1"/>
          <p:nvPr/>
        </p:nvSpPr>
        <p:spPr>
          <a:xfrm>
            <a:off x="7187015" y="2792702"/>
            <a:ext cx="47564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1600" b="1" dirty="0">
                <a:latin typeface="Gadugi" panose="020B0502040204020203" pitchFamily="34" charset="0"/>
                <a:ea typeface="Gadugi" panose="020B0502040204020203" pitchFamily="34" charset="0"/>
              </a:rPr>
              <a:t>Reducción de Infecciones de Malware.</a:t>
            </a:r>
          </a:p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endParaRPr lang="es-ES" sz="1600" b="1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1600" b="1" dirty="0">
                <a:latin typeface="Gadugi" panose="020B0502040204020203" pitchFamily="34" charset="0"/>
                <a:ea typeface="Gadugi" panose="020B0502040204020203" pitchFamily="34" charset="0"/>
              </a:rPr>
              <a:t>Reducción de la Perdida de Datos.</a:t>
            </a:r>
          </a:p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endParaRPr lang="es-ES" sz="1600" b="1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1600" b="1" dirty="0">
                <a:latin typeface="Gadugi" panose="020B0502040204020203" pitchFamily="34" charset="0"/>
                <a:ea typeface="Gadugi" panose="020B0502040204020203" pitchFamily="34" charset="0"/>
              </a:rPr>
              <a:t>Reducción del Robo Cibernético.</a:t>
            </a:r>
          </a:p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endParaRPr lang="es-ES" sz="1600" b="1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342900" indent="-342900">
              <a:buClr>
                <a:srgbClr val="572364"/>
              </a:buClr>
              <a:buFont typeface="Wingdings" pitchFamily="2" charset="2"/>
              <a:buChar char="ü"/>
            </a:pPr>
            <a:r>
              <a:rPr lang="es-ES" sz="1600" b="1" dirty="0">
                <a:latin typeface="Gadugi" panose="020B0502040204020203" pitchFamily="34" charset="0"/>
                <a:ea typeface="Gadugi" panose="020B0502040204020203" pitchFamily="34" charset="0"/>
              </a:rPr>
              <a:t>Incremento de la Conciencia en Ciberseguridad de sus Colaboradores. </a:t>
            </a:r>
            <a:endParaRPr lang="es-CO" sz="1600" b="1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02DB511A-4E85-0B4F-8474-B7B9A7D42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C692A518-8E47-9045-917A-01EB3D46009B}"/>
              </a:ext>
            </a:extLst>
          </p:cNvPr>
          <p:cNvCxnSpPr>
            <a:cxnSpLocks/>
          </p:cNvCxnSpPr>
          <p:nvPr/>
        </p:nvCxnSpPr>
        <p:spPr>
          <a:xfrm>
            <a:off x="225082" y="1237958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B7FF4CE-1AFB-A64A-B8B2-F3A8D8DB0309}"/>
              </a:ext>
            </a:extLst>
          </p:cNvPr>
          <p:cNvCxnSpPr>
            <a:cxnSpLocks/>
          </p:cNvCxnSpPr>
          <p:nvPr/>
        </p:nvCxnSpPr>
        <p:spPr>
          <a:xfrm>
            <a:off x="4311220" y="1237958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D8730A7-6D2B-F54D-B3B8-3F18DC5CED4A}"/>
              </a:ext>
            </a:extLst>
          </p:cNvPr>
          <p:cNvCxnSpPr>
            <a:cxnSpLocks/>
          </p:cNvCxnSpPr>
          <p:nvPr/>
        </p:nvCxnSpPr>
        <p:spPr>
          <a:xfrm>
            <a:off x="8314006" y="1237958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5FB712A-8120-A849-B9FE-5D868574BE83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b="1" dirty="0">
                <a:latin typeface="Gadugi" panose="020B0502040204020203" pitchFamily="34" charset="0"/>
                <a:ea typeface="Gadugi" panose="020B0502040204020203" pitchFamily="34" charset="0"/>
              </a:rPr>
              <a:t>12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5AAD8AE2-8692-4784-9E11-D32A765B6960}"/>
              </a:ext>
            </a:extLst>
          </p:cNvPr>
          <p:cNvGraphicFramePr>
            <a:graphicFrameLocks/>
          </p:cNvGraphicFramePr>
          <p:nvPr/>
        </p:nvGraphicFramePr>
        <p:xfrm>
          <a:off x="225082" y="1813455"/>
          <a:ext cx="6480518" cy="4238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F2C1BE06-DA81-4904-BC9F-6F22E4D4E371}"/>
              </a:ext>
            </a:extLst>
          </p:cNvPr>
          <p:cNvSpPr/>
          <p:nvPr/>
        </p:nvSpPr>
        <p:spPr>
          <a:xfrm>
            <a:off x="990915" y="2560325"/>
            <a:ext cx="1062446" cy="341652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7BD7E8-76AF-4EBD-AD6E-44A066CDB0E8}"/>
              </a:ext>
            </a:extLst>
          </p:cNvPr>
          <p:cNvSpPr txBox="1"/>
          <p:nvPr/>
        </p:nvSpPr>
        <p:spPr>
          <a:xfrm>
            <a:off x="680071" y="5537262"/>
            <a:ext cx="168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/>
              <a:t>1er Trimestre</a:t>
            </a:r>
          </a:p>
          <a:p>
            <a:pPr algn="ctr"/>
            <a:r>
              <a:rPr lang="es-CO" sz="1200" dirty="0"/>
              <a:t>Servicio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70469BF-5EF5-4D31-B5DD-E8F273BBAAC1}"/>
              </a:ext>
            </a:extLst>
          </p:cNvPr>
          <p:cNvCxnSpPr/>
          <p:nvPr/>
        </p:nvCxnSpPr>
        <p:spPr>
          <a:xfrm>
            <a:off x="1155700" y="2614568"/>
            <a:ext cx="2476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58165AD-5EE8-4BFA-87A2-1660778A3C1F}"/>
              </a:ext>
            </a:extLst>
          </p:cNvPr>
          <p:cNvSpPr txBox="1"/>
          <p:nvPr/>
        </p:nvSpPr>
        <p:spPr>
          <a:xfrm>
            <a:off x="1349476" y="2487610"/>
            <a:ext cx="37909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/>
              <a:t>Promedio de Victimas Primer Ataque Simulado (37.9%) </a:t>
            </a:r>
            <a:endParaRPr lang="es-CO" sz="1050" b="1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B0EF223-6189-442C-A94F-5AA22B396953}"/>
              </a:ext>
            </a:extLst>
          </p:cNvPr>
          <p:cNvSpPr txBox="1"/>
          <p:nvPr/>
        </p:nvSpPr>
        <p:spPr>
          <a:xfrm>
            <a:off x="2092846" y="4209848"/>
            <a:ext cx="37909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/>
              <a:t>Promedio de Victimas Tercer Mes Servicio (14.1%)</a:t>
            </a:r>
            <a:endParaRPr lang="es-CO" sz="1050" b="1" dirty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C2652641-C2CE-42D9-8E24-28307F3E97B3}"/>
              </a:ext>
            </a:extLst>
          </p:cNvPr>
          <p:cNvCxnSpPr/>
          <p:nvPr/>
        </p:nvCxnSpPr>
        <p:spPr>
          <a:xfrm>
            <a:off x="1892300" y="4336806"/>
            <a:ext cx="2476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F187495-8120-4A99-9C84-44C81CE258CA}"/>
              </a:ext>
            </a:extLst>
          </p:cNvPr>
          <p:cNvSpPr txBox="1"/>
          <p:nvPr/>
        </p:nvSpPr>
        <p:spPr>
          <a:xfrm>
            <a:off x="5332310" y="5636587"/>
            <a:ext cx="1684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/>
              <a:t>Promedio de Victimas</a:t>
            </a:r>
          </a:p>
          <a:p>
            <a:r>
              <a:rPr lang="es-ES" sz="1050" b="1" dirty="0"/>
              <a:t>Mes 12 del Servicio (4.7%)</a:t>
            </a:r>
            <a:endParaRPr lang="es-CO" sz="1050" b="1" dirty="0"/>
          </a:p>
        </p:txBody>
      </p:sp>
      <p:cxnSp>
        <p:nvCxnSpPr>
          <p:cNvPr id="25" name="Conector: angular 24">
            <a:extLst>
              <a:ext uri="{FF2B5EF4-FFF2-40B4-BE49-F238E27FC236}">
                <a16:creationId xmlns:a16="http://schemas.microsoft.com/office/drawing/2014/main" id="{2C04C5AD-E442-4812-BEAD-6AB2FF092D9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425430" y="5016147"/>
            <a:ext cx="621322" cy="586468"/>
          </a:xfrm>
          <a:prstGeom prst="bentConnector3">
            <a:avLst>
              <a:gd name="adj1" fmla="val -518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F5F67AA2-27FE-4967-B154-5B8E054EC07F}"/>
              </a:ext>
            </a:extLst>
          </p:cNvPr>
          <p:cNvCxnSpPr/>
          <p:nvPr/>
        </p:nvCxnSpPr>
        <p:spPr>
          <a:xfrm>
            <a:off x="6905625" y="2276475"/>
            <a:ext cx="0" cy="313768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723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CF682E9-A873-4B4C-BDDE-F3AD0FC3D7B7}"/>
              </a:ext>
            </a:extLst>
          </p:cNvPr>
          <p:cNvSpPr txBox="1"/>
          <p:nvPr/>
        </p:nvSpPr>
        <p:spPr>
          <a:xfrm>
            <a:off x="225082" y="122854"/>
            <a:ext cx="11420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7030A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CARACTERISTICAS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C692A518-8E47-9045-917A-01EB3D46009B}"/>
              </a:ext>
            </a:extLst>
          </p:cNvPr>
          <p:cNvCxnSpPr>
            <a:cxnSpLocks/>
          </p:cNvCxnSpPr>
          <p:nvPr/>
        </p:nvCxnSpPr>
        <p:spPr>
          <a:xfrm>
            <a:off x="225082" y="1237958"/>
            <a:ext cx="3924886" cy="0"/>
          </a:xfrm>
          <a:prstGeom prst="line">
            <a:avLst/>
          </a:prstGeom>
          <a:ln w="889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B7FF4CE-1AFB-A64A-B8B2-F3A8D8DB0309}"/>
              </a:ext>
            </a:extLst>
          </p:cNvPr>
          <p:cNvCxnSpPr>
            <a:cxnSpLocks/>
          </p:cNvCxnSpPr>
          <p:nvPr/>
        </p:nvCxnSpPr>
        <p:spPr>
          <a:xfrm>
            <a:off x="4311220" y="1237958"/>
            <a:ext cx="3819904" cy="0"/>
          </a:xfrm>
          <a:prstGeom prst="line">
            <a:avLst/>
          </a:prstGeom>
          <a:ln w="88900">
            <a:solidFill>
              <a:srgbClr val="E7C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D8730A7-6D2B-F54D-B3B8-3F18DC5CED4A}"/>
              </a:ext>
            </a:extLst>
          </p:cNvPr>
          <p:cNvCxnSpPr>
            <a:cxnSpLocks/>
          </p:cNvCxnSpPr>
          <p:nvPr/>
        </p:nvCxnSpPr>
        <p:spPr>
          <a:xfrm>
            <a:off x="8314006" y="1237958"/>
            <a:ext cx="3629465" cy="0"/>
          </a:xfrm>
          <a:prstGeom prst="line">
            <a:avLst/>
          </a:prstGeom>
          <a:ln w="889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5FB712A-8120-A849-B9FE-5D868574BE83}"/>
              </a:ext>
            </a:extLst>
          </p:cNvPr>
          <p:cNvSpPr/>
          <p:nvPr/>
        </p:nvSpPr>
        <p:spPr>
          <a:xfrm>
            <a:off x="10902462" y="0"/>
            <a:ext cx="576775" cy="1097323"/>
          </a:xfrm>
          <a:prstGeom prst="rect">
            <a:avLst/>
          </a:prstGeom>
          <a:solidFill>
            <a:srgbClr val="713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b="1" dirty="0">
                <a:latin typeface="Gadugi" panose="020B0502040204020203" pitchFamily="34" charset="0"/>
                <a:ea typeface="Gadugi" panose="020B0502040204020203" pitchFamily="34" charset="0"/>
              </a:rPr>
              <a:t>11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FC216782-43E2-4485-9389-4BA703304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93532"/>
              </p:ext>
            </p:extLst>
          </p:nvPr>
        </p:nvGraphicFramePr>
        <p:xfrm>
          <a:off x="225081" y="1557105"/>
          <a:ext cx="1171839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3825">
                  <a:extLst>
                    <a:ext uri="{9D8B030D-6E8A-4147-A177-3AD203B41FA5}">
                      <a16:colId xmlns:a16="http://schemas.microsoft.com/office/drawing/2014/main" val="118742847"/>
                    </a:ext>
                  </a:extLst>
                </a:gridCol>
                <a:gridCol w="1334565">
                  <a:extLst>
                    <a:ext uri="{9D8B030D-6E8A-4147-A177-3AD203B41FA5}">
                      <a16:colId xmlns:a16="http://schemas.microsoft.com/office/drawing/2014/main" val="239709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CARACTERÍSTICAS DEL SERVICIO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ITEM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377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Pruebas simuladas de Phishing Ilimitadas.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40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dirty="0"/>
                        <a:t>Portal de entrenamiento </a:t>
                      </a:r>
                      <a:r>
                        <a:rPr lang="es-CO" sz="1600" dirty="0" err="1"/>
                        <a:t>7x24</a:t>
                      </a:r>
                      <a:r>
                        <a:rPr lang="es-CO" sz="1600" dirty="0"/>
                        <a:t> en concientización de seguridad (Security </a:t>
                      </a:r>
                      <a:r>
                        <a:rPr lang="es-CO" sz="1600" dirty="0" err="1"/>
                        <a:t>Awareness</a:t>
                      </a:r>
                      <a:r>
                        <a:rPr lang="es-CO" sz="1600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98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Plantillas de E-mail para dar Consejos y sugerencias de seguridad a los 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4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Plug-in para Google mail y Outlook para que sus usuarios alerten de un mail con riesgo de phishing.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37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Verificación mensual en la Deep Web de la exposición de las cuentas de correo electrónico de los usuarios.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4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Pruebas simuladas de phishing de voz (estafa telefónica)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5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Campañas personalizadas de Phishing por equipo de trabajo.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Servicio gestionado que incluye Líder de Servicio encargado del desarrollo de las campañas y operación de la plataforma.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3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600" dirty="0"/>
                        <a:t>Integración con el Directorio Activo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8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Cantidad de contenido Portal Entrenamiento Security </a:t>
                      </a:r>
                      <a:r>
                        <a:rPr lang="es-ES" sz="1600" dirty="0" err="1"/>
                        <a:t>Awareness</a:t>
                      </a:r>
                      <a:r>
                        <a:rPr lang="es-ES" sz="1600" dirty="0"/>
                        <a:t> en español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248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91366"/>
                  </a:ext>
                </a:extLst>
              </a:tr>
            </a:tbl>
          </a:graphicData>
        </a:graphic>
      </p:graphicFrame>
      <p:pic>
        <p:nvPicPr>
          <p:cNvPr id="15" name="Gráfico 14" descr="Marca de verificación">
            <a:extLst>
              <a:ext uri="{FF2B5EF4-FFF2-40B4-BE49-F238E27FC236}">
                <a16:creationId xmlns:a16="http://schemas.microsoft.com/office/drawing/2014/main" id="{7D18D3CC-B16C-4E20-90F9-DCDDC5DE5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7114" y="2197347"/>
            <a:ext cx="340567" cy="340567"/>
          </a:xfrm>
          <a:prstGeom prst="rect">
            <a:avLst/>
          </a:prstGeom>
        </p:spPr>
      </p:pic>
      <p:pic>
        <p:nvPicPr>
          <p:cNvPr id="17" name="Gráfico 16" descr="Marca de verificación">
            <a:extLst>
              <a:ext uri="{FF2B5EF4-FFF2-40B4-BE49-F238E27FC236}">
                <a16:creationId xmlns:a16="http://schemas.microsoft.com/office/drawing/2014/main" id="{08A6E6C7-1A94-464A-B9D0-54996883B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7114" y="2571665"/>
            <a:ext cx="340567" cy="340567"/>
          </a:xfrm>
          <a:prstGeom prst="rect">
            <a:avLst/>
          </a:prstGeom>
        </p:spPr>
      </p:pic>
      <p:pic>
        <p:nvPicPr>
          <p:cNvPr id="19" name="Gráfico 18" descr="Marca de verificación">
            <a:extLst>
              <a:ext uri="{FF2B5EF4-FFF2-40B4-BE49-F238E27FC236}">
                <a16:creationId xmlns:a16="http://schemas.microsoft.com/office/drawing/2014/main" id="{A1BA7084-09C3-4177-B494-F5EEE845E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6897" y="2950648"/>
            <a:ext cx="340567" cy="340567"/>
          </a:xfrm>
          <a:prstGeom prst="rect">
            <a:avLst/>
          </a:prstGeom>
        </p:spPr>
      </p:pic>
      <p:pic>
        <p:nvPicPr>
          <p:cNvPr id="21" name="Gráfico 20" descr="Marca de verificación">
            <a:extLst>
              <a:ext uri="{FF2B5EF4-FFF2-40B4-BE49-F238E27FC236}">
                <a16:creationId xmlns:a16="http://schemas.microsoft.com/office/drawing/2014/main" id="{C00BC7EB-4B6C-47AF-88E5-2090EA2E0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7114" y="3324966"/>
            <a:ext cx="340567" cy="340567"/>
          </a:xfrm>
          <a:prstGeom prst="rect">
            <a:avLst/>
          </a:prstGeom>
        </p:spPr>
      </p:pic>
      <p:pic>
        <p:nvPicPr>
          <p:cNvPr id="23" name="Gráfico 22" descr="Marca de verificación">
            <a:extLst>
              <a:ext uri="{FF2B5EF4-FFF2-40B4-BE49-F238E27FC236}">
                <a16:creationId xmlns:a16="http://schemas.microsoft.com/office/drawing/2014/main" id="{0CD1F1D4-60E4-43AE-BD87-C5B39B223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5341" y="3699284"/>
            <a:ext cx="340567" cy="340567"/>
          </a:xfrm>
          <a:prstGeom prst="rect">
            <a:avLst/>
          </a:prstGeom>
        </p:spPr>
      </p:pic>
      <p:pic>
        <p:nvPicPr>
          <p:cNvPr id="37" name="Gráfico 36" descr="Marca de verificación">
            <a:extLst>
              <a:ext uri="{FF2B5EF4-FFF2-40B4-BE49-F238E27FC236}">
                <a16:creationId xmlns:a16="http://schemas.microsoft.com/office/drawing/2014/main" id="{C27753F1-3743-4BF8-972C-9662D2747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5340" y="4083340"/>
            <a:ext cx="340567" cy="340567"/>
          </a:xfrm>
          <a:prstGeom prst="rect">
            <a:avLst/>
          </a:prstGeom>
        </p:spPr>
      </p:pic>
      <p:pic>
        <p:nvPicPr>
          <p:cNvPr id="39" name="Gráfico 38" descr="Marca de verificación">
            <a:extLst>
              <a:ext uri="{FF2B5EF4-FFF2-40B4-BE49-F238E27FC236}">
                <a16:creationId xmlns:a16="http://schemas.microsoft.com/office/drawing/2014/main" id="{EE6533AB-AE9B-4117-9D4D-068BC1C54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5339" y="4436010"/>
            <a:ext cx="340567" cy="340567"/>
          </a:xfrm>
          <a:prstGeom prst="rect">
            <a:avLst/>
          </a:prstGeom>
        </p:spPr>
      </p:pic>
      <p:pic>
        <p:nvPicPr>
          <p:cNvPr id="41" name="Gráfico 40" descr="Marca de verificación">
            <a:extLst>
              <a:ext uri="{FF2B5EF4-FFF2-40B4-BE49-F238E27FC236}">
                <a16:creationId xmlns:a16="http://schemas.microsoft.com/office/drawing/2014/main" id="{023C5939-DBFF-46F9-A0B7-C32548A6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5338" y="4831976"/>
            <a:ext cx="340567" cy="340567"/>
          </a:xfrm>
          <a:prstGeom prst="rect">
            <a:avLst/>
          </a:prstGeom>
        </p:spPr>
      </p:pic>
      <p:pic>
        <p:nvPicPr>
          <p:cNvPr id="44" name="Gráfico 43" descr="Marca de verificación">
            <a:extLst>
              <a:ext uri="{FF2B5EF4-FFF2-40B4-BE49-F238E27FC236}">
                <a16:creationId xmlns:a16="http://schemas.microsoft.com/office/drawing/2014/main" id="{548650AF-9030-409A-8F2F-12F602207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7817" y="5184234"/>
            <a:ext cx="340567" cy="340567"/>
          </a:xfrm>
          <a:prstGeom prst="rect">
            <a:avLst/>
          </a:prstGeom>
        </p:spPr>
      </p:pic>
      <p:pic>
        <p:nvPicPr>
          <p:cNvPr id="2" name="Imagen 2">
            <a:extLst>
              <a:ext uri="{FF2B5EF4-FFF2-40B4-BE49-F238E27FC236}">
                <a16:creationId xmlns:a16="http://schemas.microsoft.com/office/drawing/2014/main" id="{0AF02CFC-3A62-49EF-AB4F-98B4024CA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14" y="5863634"/>
            <a:ext cx="1279831" cy="101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48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1F58CAC-92B9-6E41-A0F1-35906484B82C}"/>
              </a:ext>
            </a:extLst>
          </p:cNvPr>
          <p:cNvGraphicFramePr/>
          <p:nvPr/>
        </p:nvGraphicFramePr>
        <p:xfrm>
          <a:off x="958103" y="773623"/>
          <a:ext cx="10275794" cy="6053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2">
            <a:extLst>
              <a:ext uri="{FF2B5EF4-FFF2-40B4-BE49-F238E27FC236}">
                <a16:creationId xmlns:a16="http://schemas.microsoft.com/office/drawing/2014/main" id="{260D26FA-DEDC-4142-86C0-359A284E3D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516" y="5806276"/>
            <a:ext cx="1406017" cy="111806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F16B66E-B25D-4548-A31B-E358751C16F7}"/>
              </a:ext>
            </a:extLst>
          </p:cNvPr>
          <p:cNvSpPr txBox="1"/>
          <p:nvPr/>
        </p:nvSpPr>
        <p:spPr>
          <a:xfrm>
            <a:off x="154064" y="181358"/>
            <a:ext cx="5409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latin typeface="Gadugi" panose="020B0502040204020203" pitchFamily="34" charset="0"/>
                <a:ea typeface="Gadugi" panose="020B0502040204020203" pitchFamily="34" charset="0"/>
              </a:rPr>
              <a:t>Estrategia protección de marca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6071100-1D50-1048-BE67-C99719AB12EC}"/>
              </a:ext>
            </a:extLst>
          </p:cNvPr>
          <p:cNvCxnSpPr>
            <a:cxnSpLocks/>
          </p:cNvCxnSpPr>
          <p:nvPr/>
        </p:nvCxnSpPr>
        <p:spPr>
          <a:xfrm>
            <a:off x="231228" y="704578"/>
            <a:ext cx="5108027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183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2">
            <a:extLst>
              <a:ext uri="{FF2B5EF4-FFF2-40B4-BE49-F238E27FC236}">
                <a16:creationId xmlns:a16="http://schemas.microsoft.com/office/drawing/2014/main" id="{8100FB08-D211-3744-B928-BDEC5561A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891" y="5832011"/>
            <a:ext cx="1214141" cy="96548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530A80D-1632-454A-BD2E-485E7932A765}"/>
              </a:ext>
            </a:extLst>
          </p:cNvPr>
          <p:cNvSpPr/>
          <p:nvPr/>
        </p:nvSpPr>
        <p:spPr>
          <a:xfrm>
            <a:off x="0" y="0"/>
            <a:ext cx="12192000" cy="11833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PLAN ESTRATÉGICO DE SEGURIDAD DE LA INFORMACIÓN</a:t>
            </a: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AF1555D-438C-49C5-8195-EE6EE594A9D1}"/>
              </a:ext>
            </a:extLst>
          </p:cNvPr>
          <p:cNvSpPr/>
          <p:nvPr/>
        </p:nvSpPr>
        <p:spPr>
          <a:xfrm>
            <a:off x="0" y="1250576"/>
            <a:ext cx="12192000" cy="6723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CD9308D-D786-4143-A8C4-1242D064D733}"/>
              </a:ext>
            </a:extLst>
          </p:cNvPr>
          <p:cNvGraphicFramePr/>
          <p:nvPr/>
        </p:nvGraphicFramePr>
        <p:xfrm>
          <a:off x="2648347" y="1628880"/>
          <a:ext cx="7053438" cy="3978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B17B9E8-50DE-4E3A-9EA6-EA4F9DA3CB13}"/>
              </a:ext>
            </a:extLst>
          </p:cNvPr>
          <p:cNvSpPr/>
          <p:nvPr/>
        </p:nvSpPr>
        <p:spPr>
          <a:xfrm>
            <a:off x="2648347" y="5733460"/>
            <a:ext cx="7053438" cy="641323"/>
          </a:xfrm>
          <a:prstGeom prst="roundRect">
            <a:avLst/>
          </a:prstGeom>
          <a:solidFill>
            <a:srgbClr val="78777B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Centro de Operaciones de Ciberseguridad</a:t>
            </a:r>
            <a:endParaRPr kumimoji="0" lang="es-CO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869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Marcador de contenido 4" descr="Imagen que contiene cebolla, morado&#10;&#10;Descripción generada automáticamente">
            <a:extLst>
              <a:ext uri="{FF2B5EF4-FFF2-40B4-BE49-F238E27FC236}">
                <a16:creationId xmlns:a16="http://schemas.microsoft.com/office/drawing/2014/main" id="{CAA05076-554D-49A5-9D23-CB416DB9729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5" r="1" b="24208"/>
          <a:stretch/>
        </p:blipFill>
        <p:spPr>
          <a:xfrm>
            <a:off x="349250" y="201613"/>
            <a:ext cx="11842750" cy="6523037"/>
          </a:xfrm>
          <a:prstGeom prst="rect">
            <a:avLst/>
          </a:prstGeom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8BD7515-C2BA-4E0D-BFAA-89FBE149C2AC}"/>
              </a:ext>
            </a:extLst>
          </p:cNvPr>
          <p:cNvSpPr/>
          <p:nvPr/>
        </p:nvSpPr>
        <p:spPr>
          <a:xfrm>
            <a:off x="3701989" y="643467"/>
            <a:ext cx="4518734" cy="5571066"/>
          </a:xfrm>
          <a:prstGeom prst="rect">
            <a:avLst/>
          </a:prstGeom>
          <a:solidFill>
            <a:schemeClr val="dk1">
              <a:alpha val="86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4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ctr"/>
            <a:endParaRPr lang="es-CO" sz="24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s-CO" sz="24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s-CO" sz="24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s-CO" sz="24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s-CO" sz="2400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http://www.trustit.com.co/</a:t>
            </a:r>
            <a:endParaRPr lang="es-CO" sz="24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ctr"/>
            <a:endParaRPr lang="es-CO" sz="24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ctr"/>
            <a:r>
              <a:rPr lang="es-CO" dirty="0">
                <a:latin typeface="Gadugi" panose="020B0502040204020203" pitchFamily="34" charset="0"/>
                <a:ea typeface="Gadugi" panose="020B0502040204020203" pitchFamily="34" charset="0"/>
              </a:rPr>
              <a:t>      Carrera 48 No 25 AA Sur 70 / Of 504              Complex Las Vegas, Envigado</a:t>
            </a:r>
            <a:endParaRPr lang="es-CO" sz="24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pic>
        <p:nvPicPr>
          <p:cNvPr id="9" name="Gráfico 8" descr="Marcador">
            <a:extLst>
              <a:ext uri="{FF2B5EF4-FFF2-40B4-BE49-F238E27FC236}">
                <a16:creationId xmlns:a16="http://schemas.microsoft.com/office/drawing/2014/main" id="{B5C3DD18-9766-4E32-A4E2-005DAF595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62467" y="4355038"/>
            <a:ext cx="457200" cy="457200"/>
          </a:xfrm>
          <a:prstGeom prst="rect">
            <a:avLst/>
          </a:prstGeom>
        </p:spPr>
      </p:pic>
      <p:pic>
        <p:nvPicPr>
          <p:cNvPr id="12" name="Gráfico 11" descr="Dirección">
            <a:extLst>
              <a:ext uri="{FF2B5EF4-FFF2-40B4-BE49-F238E27FC236}">
                <a16:creationId xmlns:a16="http://schemas.microsoft.com/office/drawing/2014/main" id="{7A7A3247-91A5-46CC-91A1-45F91035F9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36807" y="3576105"/>
            <a:ext cx="457199" cy="45719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7B89000-0094-4E60-A12D-A25732330F0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869" y="923090"/>
            <a:ext cx="3134974" cy="221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600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Personalizado 2">
      <a:dk1>
        <a:srgbClr val="3A3838"/>
      </a:dk1>
      <a:lt1>
        <a:sysClr val="window" lastClr="FFFFFF"/>
      </a:lt1>
      <a:dk2>
        <a:srgbClr val="44546A"/>
      </a:dk2>
      <a:lt2>
        <a:srgbClr val="E7E6E6"/>
      </a:lt2>
      <a:accent1>
        <a:srgbClr val="743B7A"/>
      </a:accent1>
      <a:accent2>
        <a:srgbClr val="5B5B5F"/>
      </a:accent2>
      <a:accent3>
        <a:srgbClr val="9A999E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EF8EBE07476CF448871405FE5FA99A1" ma:contentTypeVersion="11" ma:contentTypeDescription="Crear nuevo documento." ma:contentTypeScope="" ma:versionID="8a4d24a9e931d683412ca467221ac522">
  <xsd:schema xmlns:xsd="http://www.w3.org/2001/XMLSchema" xmlns:xs="http://www.w3.org/2001/XMLSchema" xmlns:p="http://schemas.microsoft.com/office/2006/metadata/properties" xmlns:ns2="43a4aa6d-ab1e-4dd0-acc7-8908f83c0e2f" xmlns:ns3="2e35305d-db58-4220-8762-841db01749c4" targetNamespace="http://schemas.microsoft.com/office/2006/metadata/properties" ma:root="true" ma:fieldsID="5e8e5f78d676340a6f58bafa2be33179" ns2:_="" ns3:_="">
    <xsd:import namespace="43a4aa6d-ab1e-4dd0-acc7-8908f83c0e2f"/>
    <xsd:import namespace="2e35305d-db58-4220-8762-841db01749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4aa6d-ab1e-4dd0-acc7-8908f83c0e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5305d-db58-4220-8762-841db01749c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748305-C3B0-4CA5-A4F1-7DE223D103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CA4311-8CF8-4199-8E28-0426479A5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a4aa6d-ab1e-4dd0-acc7-8908f83c0e2f"/>
    <ds:schemaRef ds:uri="2e35305d-db58-4220-8762-841db01749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590E1B-2793-4AEC-8318-02AB945E4736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f408e7f7-c6f5-4a8d-8314-68fa2566ac26"/>
    <ds:schemaRef ds:uri="00e6d79f-a863-4099-b115-c89e243d487b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4720</TotalTime>
  <Words>895</Words>
  <Application>Microsoft Office PowerPoint</Application>
  <PresentationFormat>Panorámica</PresentationFormat>
  <Paragraphs>183</Paragraphs>
  <Slides>18</Slides>
  <Notes>1</Notes>
  <HiddenSlides>1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Gadugi</vt:lpstr>
      <vt:lpstr>HelveticaNeueLT-Medium</vt:lpstr>
      <vt:lpstr>Wingdings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Andres Murillo Angel</dc:creator>
  <cp:lastModifiedBy>Asomutuos</cp:lastModifiedBy>
  <cp:revision>148</cp:revision>
  <dcterms:created xsi:type="dcterms:W3CDTF">2020-03-12T13:20:48Z</dcterms:created>
  <dcterms:modified xsi:type="dcterms:W3CDTF">2021-07-30T16:25:45Z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0x0101003EF8EBE07476CF448871405FE5FA99A1</vt:lpwstr>
  </property>
</Properties>
</file>